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Libre Franklin"/>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ibreFranklin-bold.fntdata"/><Relationship Id="rId14" Type="http://schemas.openxmlformats.org/officeDocument/2006/relationships/font" Target="fonts/LibreFranklin-regular.fntdata"/><Relationship Id="rId17" Type="http://schemas.openxmlformats.org/officeDocument/2006/relationships/font" Target="fonts/LibreFranklin-boldItalic.fntdata"/><Relationship Id="rId16" Type="http://schemas.openxmlformats.org/officeDocument/2006/relationships/font" Target="fonts/LibreFranklin-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a48ad6adf_0_7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a48ad6adf_0_7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8a48ad6adf_0_7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8a48ad6adf_0_7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ro">
                <a:solidFill>
                  <a:schemeClr val="dk1"/>
                </a:solidFill>
              </a:rPr>
              <a:t>In situatia actual a mutarii procesului didactic in mediul online apare tot mai des problema copiatului sau a fraudarii examenelor, facand evaluarea studentilor tot mai grea. Adaptarea nu a fost una tocmai usoara si au metodele folosite pana in acel moment au suferit transformari, de cele mai multe ori fiind folosite in completare cu alte tool-uri cum ar fi Safe Exam Browser.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ro">
                <a:solidFill>
                  <a:schemeClr val="dk1"/>
                </a:solidFill>
              </a:rPr>
              <a:t> In domeniul nostru de exemplu, au fost folosite tot mai des platforme de evaluare automata a codului pentru examenele practice.</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ro">
                <a:solidFill>
                  <a:schemeClr val="dk1"/>
                </a:solidFill>
              </a:rPr>
              <a:t>Contextul in care m am aflat si din care a pornit interesul pentru acest domeniu este acela al platformei LambdaChecker, de asemenea o platforma de evaluare automata, la dezvoltarea careia am lucrat pentru proiectul de licenta si pe care am integrat-o ca solutie pentru teste practice. Evident, cand usurinta de a frauda aceste activitati a crescut mi-am pus si problema identificarii acestor cazuri. Intrebarea este insa ce poate fi considerat frauda si cum putem sa o prevenim.</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eeedb4a0f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eeedb4a0f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a:t>Cele doua abordari clasice pentru detectarea plagiatului sunt bazate pe analiza structurii codului, pe baza abstractizarii acestuia (extragere tokens, AST), si prin extragerea unui set de metrici (frecventa cuvintelor, lungimea liniilor, frecventa structurilor decizionale sau repetitive, etc.). Ambele abordari se rezuma ulterior la masurarea gradului de similaritate intre datele obtinute. </a:t>
            </a:r>
            <a:br>
              <a:rPr lang="ro"/>
            </a:br>
            <a:r>
              <a:rPr lang="ro"/>
              <a:t>In cazul analizei structurii sunt folositi algoritmi de pattern-matching, string tiling si local alignment.</a:t>
            </a:r>
            <a:br>
              <a:rPr lang="ro"/>
            </a:br>
            <a:r>
              <a:rPr lang="ro"/>
              <a:t>Pentru abordarile de tip attribute counting se calculeaza distanta intre fiecare pereche de seturi de metrici.</a:t>
            </a:r>
            <a:endParaRPr/>
          </a:p>
          <a:p>
            <a:pPr indent="0" lvl="0" marL="0" rtl="0" algn="l">
              <a:spcBef>
                <a:spcPts val="0"/>
              </a:spcBef>
              <a:spcAft>
                <a:spcPts val="0"/>
              </a:spcAft>
              <a:buNone/>
            </a:pPr>
            <a:r>
              <a:t/>
            </a:r>
            <a:endParaRPr/>
          </a:p>
          <a:p>
            <a:pPr indent="0" lvl="0" marL="0" rtl="0" algn="l">
              <a:spcBef>
                <a:spcPts val="0"/>
              </a:spcBef>
              <a:spcAft>
                <a:spcPts val="0"/>
              </a:spcAft>
              <a:buNone/>
            </a:pPr>
            <a:r>
              <a:rPr lang="ro"/>
              <a:t>O abordare care a prins popularitate mai recent este bazata pe formarea unui profil pentru fiecare utilizator, tot prin extragerea unor metrici, si antrenarea unor algoritmi de machine learning, pentru a putea recunoaste autorul unui cod sursa bazandu-se pe stilul acestuia.</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bdb60a554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bdb60a554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a:t>Pentru a defini o solutie a trebuit sa clarificam problemele si situatiile pe care le abordam. Astfel, am identificat 3 tipuri de frauda intalnita in examene si teme.</a:t>
            </a:r>
            <a:br>
              <a:rPr lang="ro"/>
            </a:br>
            <a:r>
              <a:rPr lang="ro"/>
              <a:t>Prima si cea mai comuna este plagiatul. Aceasta este in general combatuta prin abordarile prezentate anterior, insa pana la un anumit nivel. Prin suficient de multe transformari, similaritatea detectata intre codul initial si cel final poate sa fie destul de mica si implicit sa nu fie detectata frauda. Mai mult, exista solutii care verifica si identifica tipuri diferite de transformari care sunt aplicate codului, deci avem abordari complementare in aceasta zona.</a:t>
            </a:r>
            <a:endParaRPr/>
          </a:p>
          <a:p>
            <a:pPr indent="0" lvl="0" marL="0" rtl="0" algn="l">
              <a:spcBef>
                <a:spcPts val="0"/>
              </a:spcBef>
              <a:spcAft>
                <a:spcPts val="0"/>
              </a:spcAft>
              <a:buNone/>
            </a:pPr>
            <a:r>
              <a:t/>
            </a:r>
            <a:endParaRPr/>
          </a:p>
          <a:p>
            <a:pPr indent="0" lvl="0" marL="0" rtl="0" algn="l">
              <a:spcBef>
                <a:spcPts val="0"/>
              </a:spcBef>
              <a:spcAft>
                <a:spcPts val="0"/>
              </a:spcAft>
              <a:buNone/>
            </a:pPr>
            <a:r>
              <a:rPr lang="ro"/>
              <a:t>Copierea ideii este tot o forma de plagiat, insa este specifica unor anumitor tipuri de probleme, in special celor de algoritmica. Aceasta este in general mult mai greu de identificat, dar o solutie poate fi verificarea submisiilor succesive ale unui student. Daca apare brusc o imbunatatire a scorului printr-o schimbare majora intr-un timp scurt, acesta poate fi suspectat de frauda.</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ro">
                <a:solidFill>
                  <a:schemeClr val="dk1"/>
                </a:solidFill>
              </a:rPr>
              <a:t>Impersonarea este si ea foarte populara. Aceasta presupune ca nu studentul este autorul codului submis, ci o alta persoana, fiind mult mai greu de identificat, deoarece nu exista in setul de date un alt cod sursa de la care acesta s-a inspirat. O solutie simpla pentru aceasta problema, dar care nu acopera toate cazurile, este verificarea IP-urilor pentru fiecare request facut. Daca acesta se schimba brusc, este posibil ca altcineva sa foloseasca acelasi utilizator cu studentul pentru a-l ajuta. Insa, solutia de incredere pentru acest caz este formarea unui profil pentru fiecare student, si compararea fiecarei submisii cu acesta. Orice abatere este raportata si verificata de catre profesor.</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bdb60a5ab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bdb60a5ab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a:t>Primele abordari pe care le-am si descris in articol tin de analiza similaritatii dintre rezultatele compilarii si rularii programelor, dar si o comparatie in istoricul de submisii al unui student.</a:t>
            </a:r>
            <a:endParaRPr/>
          </a:p>
          <a:p>
            <a:pPr indent="0" lvl="0" marL="0" rtl="0" algn="l">
              <a:spcBef>
                <a:spcPts val="0"/>
              </a:spcBef>
              <a:spcAft>
                <a:spcPts val="0"/>
              </a:spcAft>
              <a:buNone/>
            </a:pPr>
            <a:r>
              <a:t/>
            </a:r>
            <a:endParaRPr/>
          </a:p>
          <a:p>
            <a:pPr indent="0" lvl="0" marL="0" rtl="0" algn="l">
              <a:spcBef>
                <a:spcPts val="0"/>
              </a:spcBef>
              <a:spcAft>
                <a:spcPts val="0"/>
              </a:spcAft>
              <a:buNone/>
            </a:pPr>
            <a:r>
              <a:rPr lang="ro"/>
              <a:t>Deoarece procesul de plagiere a codului este unul in care cel care copiaza tinde sa pastreze greselile, putem compara erorile obtinute de doi studenti in cadrul aceleiasi probleme. Aceleasi warning-uri sau erori specifice in etapa de compilare sau de rulare pot sa ne indice o frauda.</a:t>
            </a:r>
            <a:endParaRPr/>
          </a:p>
          <a:p>
            <a:pPr indent="0" lvl="0" marL="0" rtl="0" algn="l">
              <a:spcBef>
                <a:spcPts val="0"/>
              </a:spcBef>
              <a:spcAft>
                <a:spcPts val="0"/>
              </a:spcAft>
              <a:buNone/>
            </a:pPr>
            <a:r>
              <a:t/>
            </a:r>
            <a:endParaRPr/>
          </a:p>
          <a:p>
            <a:pPr indent="0" lvl="0" marL="0" rtl="0" algn="l">
              <a:spcBef>
                <a:spcPts val="0"/>
              </a:spcBef>
              <a:spcAft>
                <a:spcPts val="0"/>
              </a:spcAft>
              <a:buNone/>
            </a:pPr>
            <a:r>
              <a:rPr lang="ro"/>
              <a:t>De asemenea, in cazul in care un student copiaza codul sursa trimis, sau nu este el autorul acelui cod, vom observa o imbunatatire brusca a notei obtinute de el. In mod normal, rezolvarea problemelor este un proces iterativ de imbunatatire a codului. Orice anomalie in acest sens poate si ea sa fie un semn ca o tentativa de frauda a avut loc.</a:t>
            </a:r>
            <a:br>
              <a:rPr lang="ro"/>
            </a:br>
            <a:endParaRPr/>
          </a:p>
          <a:p>
            <a:pPr indent="0" lvl="0" marL="0" rtl="0" algn="l">
              <a:spcBef>
                <a:spcPts val="0"/>
              </a:spcBef>
              <a:spcAft>
                <a:spcPts val="0"/>
              </a:spcAft>
              <a:buNone/>
            </a:pPr>
            <a:r>
              <a:rPr lang="ro"/>
              <a:t>Pe langa aceste doua abordari, am folosit si solutia cel mai des utilizata in facultatea noastra: MOSS. Acesta e folosit pentru a compara toate perechile de submisii ale codului, si raporteaza gradul de similaritate dintre ele. Ce-i drept, acesta este adeseori ‘pacalit’ de studentii care stiu cum functioneaza acesta. Asa ca, scopul nostru este sa aflam cum functioneaza aceste metrici, si cum putem sa le combinam pentru obtine in mod automat o analiza de incredere in ceea ce priveste frauda din cadrul unui examen practic, sau al unei teme.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bdb60a554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bdb60a554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a:t>Pentru a testa abordarile descrise mai devreme am folosit date reale colectate in timpul a doua teste practice, din cadrul cursului de Structuri de Date. Acestea au insumat 13 probleme pe care cei 132 de studenti au trebuit sa le rezolve, obtinand astfel 4917 submisii. </a:t>
            </a:r>
            <a:endParaRPr/>
          </a:p>
          <a:p>
            <a:pPr indent="0" lvl="0" marL="0" rtl="0" algn="l">
              <a:spcBef>
                <a:spcPts val="0"/>
              </a:spcBef>
              <a:spcAft>
                <a:spcPts val="0"/>
              </a:spcAft>
              <a:buNone/>
            </a:pPr>
            <a:r>
              <a:t/>
            </a:r>
            <a:endParaRPr/>
          </a:p>
          <a:p>
            <a:pPr indent="0" lvl="0" marL="0" rtl="0" algn="l">
              <a:spcBef>
                <a:spcPts val="0"/>
              </a:spcBef>
              <a:spcAft>
                <a:spcPts val="0"/>
              </a:spcAft>
              <a:buNone/>
            </a:pPr>
            <a:r>
              <a:rPr lang="ro"/>
              <a:t>In prima faza am analizat fiecare abordare in mod independent pentru a vedea daca aceasta ne ofera date relevante. Din pacate, analiza erorilor de compilare si rulare nu a oferit rezultate individuale foarte relevante, deoarece warning-urile intalnite nu au fost destul de specifice(variabile neutilizate sau neinitializate). </a:t>
            </a:r>
            <a:br>
              <a:rPr lang="ro"/>
            </a:br>
            <a:endParaRPr/>
          </a:p>
          <a:p>
            <a:pPr indent="0" lvl="0" marL="0" rtl="0" algn="l">
              <a:spcBef>
                <a:spcPts val="0"/>
              </a:spcBef>
              <a:spcAft>
                <a:spcPts val="0"/>
              </a:spcAft>
              <a:buNone/>
            </a:pPr>
            <a:r>
              <a:rPr lang="ro"/>
              <a:t>Comparatia asupra istoricului submisiilor a evidentiat cateva imbunatatiri subite ale codului pentru unii studenti, lucru pe care il si cautam. Insa, comparand si timpul petrecut pentru a obtine aceste imbunatatiri, acesta pare rezonabil, si nu putem avea certitudinea unei fraude.</a:t>
            </a:r>
            <a:endParaRPr/>
          </a:p>
          <a:p>
            <a:pPr indent="0" lvl="0" marL="0" rtl="0" algn="l">
              <a:spcBef>
                <a:spcPts val="0"/>
              </a:spcBef>
              <a:spcAft>
                <a:spcPts val="0"/>
              </a:spcAft>
              <a:buNone/>
            </a:pPr>
            <a:r>
              <a:t/>
            </a:r>
            <a:endParaRPr/>
          </a:p>
          <a:p>
            <a:pPr indent="0" lvl="0" marL="0" rtl="0" algn="l">
              <a:spcBef>
                <a:spcPts val="0"/>
              </a:spcBef>
              <a:spcAft>
                <a:spcPts val="0"/>
              </a:spcAft>
              <a:buNone/>
            </a:pPr>
            <a:r>
              <a:rPr lang="ro"/>
              <a:t>In mod evident, abordarea clasica de a compara submisiile a fost cea mai relevanta, insa a raportat si foarte multe cazuri de fals pozitiv(~22%). Acest lucru l-am putut identifica doar dupa ce ne-am uitat pe submisii.</a:t>
            </a:r>
            <a:br>
              <a:rPr lang="ro"/>
            </a:br>
            <a:r>
              <a:rPr lang="ro"/>
              <a:t>Totusi, avand acest rezultat de incredere, am putut sa corelam rezultatele.</a:t>
            </a:r>
            <a:br>
              <a:rPr lang="ro"/>
            </a:br>
            <a:br>
              <a:rPr lang="ro"/>
            </a:br>
            <a:r>
              <a:rPr lang="ro"/>
              <a:t>Pentru fiecare posibil caz de frauda raportat de comparatie intre submisii, am analizat si rezultatele de la celelalte doua masuratori. Acestea s-au dovedit a fi utile pentru a infirma sau pentru a confirma presupunerea ca sursa a fost copiata. Rezultate mai relevante au fost cele legate de istoricul submisiilor, unde am reusit sa infirmam ~29% din presupunerile de frauda. De asemenea, analiza asupra istoricului submisiilor poate sa ne ajute sa identificam chiar studentul care a produs codul copiat, si pe cel care doar l-a plagiat.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fd89c1ac6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fd89c1ac6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a:t>Urmatorii pasi in dezvoltarea ideii reprezinta implementarea fiecarei componente care isi va aduce aportul la formarea setului de metrici, dar si testarea lor individuala. Mai apoi datele vor fi agregate si normalizate pentru a antrena si testa reteaua neurala.</a:t>
            </a:r>
            <a:endParaRPr/>
          </a:p>
          <a:p>
            <a:pPr indent="0" lvl="0" marL="0" rtl="0" algn="l">
              <a:spcBef>
                <a:spcPts val="0"/>
              </a:spcBef>
              <a:spcAft>
                <a:spcPts val="0"/>
              </a:spcAft>
              <a:buNone/>
            </a:pPr>
            <a:br>
              <a:rPr lang="ro"/>
            </a:br>
            <a:r>
              <a:rPr lang="ro"/>
              <a:t>Concret, vom extrage un set de metrici care sa caracterizeze codul ca si text (indentare, numarul de variabile folosite, lungimea medie a unei linii, etc.), pentru a masura similaritatea si din punctul acesta de vedere.</a:t>
            </a:r>
            <a:br>
              <a:rPr lang="ro"/>
            </a:br>
            <a:br>
              <a:rPr lang="ro"/>
            </a:br>
            <a:r>
              <a:rPr lang="ro"/>
              <a:t>Tot pentru masura similaritatii vom folosi si liniarizarea codului prin static tracing. Aceasta metoda ar trebui sa combata incercarile de plagiat prin refactorizare.</a:t>
            </a:r>
            <a:br>
              <a:rPr lang="ro"/>
            </a:br>
            <a:br>
              <a:rPr lang="ro"/>
            </a:br>
            <a:r>
              <a:rPr lang="ro"/>
              <a:t>Toate aceste metrici trebuie liniarizate, pentru a compune un feature array. Acesta va fi folosit intr-o retea neurala care ne va indica daca a avut loc o frauda sau nu.</a:t>
            </a:r>
            <a:br>
              <a:rPr lang="ro"/>
            </a:br>
            <a:br>
              <a:rPr lang="ro"/>
            </a:br>
            <a:r>
              <a:rPr lang="ro"/>
              <a:t>De asemenea, un alt interes al nostru ar fi prevenirea fraudei, nu doar detectarea ei. In acest sens nu avem momentan nicio solutie, insa speram sa putem aborda si acest subiect in viitor.</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8a48ad6adf_0_8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8a48ad6adf_0_8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Subtitle" showMasterSp="0" type="tx">
  <p:cSld name="TITLE_AND_BODY">
    <p:spTree>
      <p:nvGrpSpPr>
        <p:cNvPr id="11" name="Shape 11"/>
        <p:cNvGrpSpPr/>
        <p:nvPr/>
      </p:nvGrpSpPr>
      <p:grpSpPr>
        <a:xfrm>
          <a:off x="0" y="0"/>
          <a:ext cx="0" cy="0"/>
          <a:chOff x="0" y="0"/>
          <a:chExt cx="0" cy="0"/>
        </a:xfrm>
      </p:grpSpPr>
      <p:sp>
        <p:nvSpPr>
          <p:cNvPr id="12" name="Google Shape;12;p2"/>
          <p:cNvSpPr txBox="1"/>
          <p:nvPr>
            <p:ph type="title"/>
          </p:nvPr>
        </p:nvSpPr>
        <p:spPr>
          <a:xfrm>
            <a:off x="1119755" y="1585596"/>
            <a:ext cx="7810500" cy="1019400"/>
          </a:xfrm>
          <a:prstGeom prst="rect">
            <a:avLst/>
          </a:prstGeom>
          <a:noFill/>
          <a:ln>
            <a:noFill/>
          </a:ln>
        </p:spPr>
        <p:txBody>
          <a:bodyPr anchorCtr="0" anchor="b" bIns="0" lIns="0" spcFirstLastPara="1" rIns="0" wrap="square" tIns="0">
            <a:noAutofit/>
          </a:bodyPr>
          <a:lstStyle>
            <a:lvl1pPr lvl="0" algn="r">
              <a:spcBef>
                <a:spcPts val="0"/>
              </a:spcBef>
              <a:spcAft>
                <a:spcPts val="0"/>
              </a:spcAft>
              <a:buSzPts val="500"/>
              <a:buNone/>
              <a:defRPr/>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
        <p:nvSpPr>
          <p:cNvPr id="13" name="Google Shape;13;p2"/>
          <p:cNvSpPr txBox="1"/>
          <p:nvPr>
            <p:ph idx="1" type="body"/>
          </p:nvPr>
        </p:nvSpPr>
        <p:spPr>
          <a:xfrm>
            <a:off x="1119755" y="2652713"/>
            <a:ext cx="7810500" cy="1412400"/>
          </a:xfrm>
          <a:prstGeom prst="rect">
            <a:avLst/>
          </a:prstGeom>
          <a:noFill/>
          <a:ln>
            <a:noFill/>
          </a:ln>
        </p:spPr>
        <p:txBody>
          <a:bodyPr anchorCtr="0" anchor="t" bIns="0" lIns="0" spcFirstLastPara="1" rIns="0" wrap="square" tIns="0">
            <a:noAutofit/>
          </a:bodyPr>
          <a:lstStyle>
            <a:lvl1pPr indent="-228600" lvl="0" marL="457200" algn="r">
              <a:spcBef>
                <a:spcPts val="0"/>
              </a:spcBef>
              <a:spcAft>
                <a:spcPts val="0"/>
              </a:spcAft>
              <a:buSzPts val="2100"/>
              <a:buFont typeface="Libre Franklin"/>
              <a:buNone/>
              <a:defRPr sz="2100"/>
            </a:lvl1pPr>
            <a:lvl2pPr indent="-228600" lvl="1" marL="914400" algn="r">
              <a:spcBef>
                <a:spcPts val="0"/>
              </a:spcBef>
              <a:spcAft>
                <a:spcPts val="0"/>
              </a:spcAft>
              <a:buSzPts val="2100"/>
              <a:buFont typeface="Libre Franklin"/>
              <a:buNone/>
              <a:defRPr sz="2100"/>
            </a:lvl2pPr>
            <a:lvl3pPr indent="-228600" lvl="2" marL="1371600" algn="r">
              <a:spcBef>
                <a:spcPts val="0"/>
              </a:spcBef>
              <a:spcAft>
                <a:spcPts val="0"/>
              </a:spcAft>
              <a:buSzPts val="2100"/>
              <a:buFont typeface="Libre Franklin"/>
              <a:buNone/>
              <a:defRPr sz="2100"/>
            </a:lvl3pPr>
            <a:lvl4pPr indent="-228600" lvl="3" marL="1828800" algn="r">
              <a:spcBef>
                <a:spcPts val="0"/>
              </a:spcBef>
              <a:spcAft>
                <a:spcPts val="0"/>
              </a:spcAft>
              <a:buSzPts val="2100"/>
              <a:buFont typeface="Libre Franklin"/>
              <a:buNone/>
              <a:defRPr sz="2100"/>
            </a:lvl4pPr>
            <a:lvl5pPr indent="-228600" lvl="4" marL="2286000" algn="r">
              <a:spcBef>
                <a:spcPts val="0"/>
              </a:spcBef>
              <a:spcAft>
                <a:spcPts val="0"/>
              </a:spcAft>
              <a:buSzPts val="2100"/>
              <a:buFont typeface="Libre Franklin"/>
              <a:buNone/>
              <a:defRPr sz="2100"/>
            </a:lvl5pPr>
            <a:lvl6pPr indent="-260350" lvl="5" marL="2743200" algn="l">
              <a:spcBef>
                <a:spcPts val="2200"/>
              </a:spcBef>
              <a:spcAft>
                <a:spcPts val="0"/>
              </a:spcAft>
              <a:buSzPts val="500"/>
              <a:buChar char="•"/>
              <a:defRPr/>
            </a:lvl6pPr>
            <a:lvl7pPr indent="-260350" lvl="6" marL="3200400" algn="l">
              <a:spcBef>
                <a:spcPts val="2200"/>
              </a:spcBef>
              <a:spcAft>
                <a:spcPts val="0"/>
              </a:spcAft>
              <a:buSzPts val="500"/>
              <a:buChar char="•"/>
              <a:defRPr/>
            </a:lvl7pPr>
            <a:lvl8pPr indent="-260350" lvl="7" marL="3657600" algn="l">
              <a:spcBef>
                <a:spcPts val="2200"/>
              </a:spcBef>
              <a:spcAft>
                <a:spcPts val="0"/>
              </a:spcAft>
              <a:buSzPts val="500"/>
              <a:buChar char="•"/>
              <a:defRPr/>
            </a:lvl8pPr>
            <a:lvl9pPr indent="-260350" lvl="8" marL="4114800" algn="l">
              <a:spcBef>
                <a:spcPts val="2200"/>
              </a:spcBef>
              <a:spcAft>
                <a:spcPts val="0"/>
              </a:spcAft>
              <a:buSzPts val="500"/>
              <a:buChar char="•"/>
              <a:defRPr/>
            </a:lvl9pPr>
          </a:lstStyle>
          <a:p/>
        </p:txBody>
      </p:sp>
      <p:pic>
        <p:nvPicPr>
          <p:cNvPr id="14" name="Google Shape;14;p2"/>
          <p:cNvPicPr preferRelativeResize="0"/>
          <p:nvPr/>
        </p:nvPicPr>
        <p:blipFill rotWithShape="1">
          <a:blip r:embed="rId2">
            <a:alphaModFix/>
          </a:blip>
          <a:srcRect b="0" l="0" r="0" t="0"/>
          <a:stretch/>
        </p:blipFill>
        <p:spPr>
          <a:xfrm>
            <a:off x="7585857" y="185600"/>
            <a:ext cx="1344398" cy="593682"/>
          </a:xfrm>
          <a:prstGeom prst="rect">
            <a:avLst/>
          </a:prstGeom>
          <a:noFill/>
          <a:ln>
            <a:noFill/>
          </a:ln>
        </p:spPr>
      </p:pic>
      <p:pic>
        <p:nvPicPr>
          <p:cNvPr id="15" name="Google Shape;15;p2"/>
          <p:cNvPicPr preferRelativeResize="0"/>
          <p:nvPr/>
        </p:nvPicPr>
        <p:blipFill rotWithShape="1">
          <a:blip r:embed="rId3">
            <a:alphaModFix/>
          </a:blip>
          <a:srcRect b="0" l="0" r="0" t="0"/>
          <a:stretch/>
        </p:blipFill>
        <p:spPr>
          <a:xfrm>
            <a:off x="8337499" y="4365371"/>
            <a:ext cx="592756" cy="59368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Center" showMasterSp="0">
  <p:cSld name="Title - Center">
    <p:spTree>
      <p:nvGrpSpPr>
        <p:cNvPr id="49" name="Shape 49"/>
        <p:cNvGrpSpPr/>
        <p:nvPr/>
      </p:nvGrpSpPr>
      <p:grpSpPr>
        <a:xfrm>
          <a:off x="0" y="0"/>
          <a:ext cx="0" cy="0"/>
          <a:chOff x="0" y="0"/>
          <a:chExt cx="0" cy="0"/>
        </a:xfrm>
      </p:grpSpPr>
      <p:sp>
        <p:nvSpPr>
          <p:cNvPr id="50" name="Google Shape;50;p11"/>
          <p:cNvSpPr txBox="1"/>
          <p:nvPr>
            <p:ph type="title"/>
          </p:nvPr>
        </p:nvSpPr>
        <p:spPr>
          <a:xfrm>
            <a:off x="666750" y="1700213"/>
            <a:ext cx="7810500" cy="1743000"/>
          </a:xfrm>
          <a:prstGeom prst="rect">
            <a:avLst/>
          </a:prstGeom>
          <a:noFill/>
          <a:ln>
            <a:noFill/>
          </a:ln>
        </p:spPr>
        <p:txBody>
          <a:bodyPr anchorCtr="0" anchor="ctr" bIns="0" lIns="0" spcFirstLastPara="1" rIns="0" wrap="square" tIns="0">
            <a:noAutofit/>
          </a:bodyPr>
          <a:lstStyle>
            <a:lvl1pPr lvl="0" algn="ctr">
              <a:spcBef>
                <a:spcPts val="0"/>
              </a:spcBef>
              <a:spcAft>
                <a:spcPts val="0"/>
              </a:spcAft>
              <a:buSzPts val="500"/>
              <a:buNone/>
              <a:defRPr/>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showMasterSp="0">
  <p:cSld name="Photo">
    <p:spTree>
      <p:nvGrpSpPr>
        <p:cNvPr id="51" name="Shape 5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52" name="Shape 52"/>
        <p:cNvGrpSpPr/>
        <p:nvPr/>
      </p:nvGrpSpPr>
      <p:grpSpPr>
        <a:xfrm>
          <a:off x="0" y="0"/>
          <a:ext cx="0" cy="0"/>
          <a:chOff x="0" y="0"/>
          <a:chExt cx="0" cy="0"/>
        </a:xfrm>
      </p:grpSpPr>
      <p:pic>
        <p:nvPicPr>
          <p:cNvPr id="53" name="Google Shape;53;p13"/>
          <p:cNvPicPr preferRelativeResize="0"/>
          <p:nvPr/>
        </p:nvPicPr>
        <p:blipFill rotWithShape="1">
          <a:blip r:embed="rId2">
            <a:alphaModFix/>
          </a:blip>
          <a:srcRect b="0" l="0" r="0" t="0"/>
          <a:stretch/>
        </p:blipFill>
        <p:spPr>
          <a:xfrm>
            <a:off x="5349677" y="1874323"/>
            <a:ext cx="2816714" cy="1243852"/>
          </a:xfrm>
          <a:prstGeom prst="rect">
            <a:avLst/>
          </a:prstGeom>
          <a:noFill/>
          <a:ln>
            <a:noFill/>
          </a:ln>
        </p:spPr>
      </p:pic>
      <p:pic>
        <p:nvPicPr>
          <p:cNvPr id="54" name="Google Shape;54;p13"/>
          <p:cNvPicPr preferRelativeResize="0"/>
          <p:nvPr/>
        </p:nvPicPr>
        <p:blipFill rotWithShape="1">
          <a:blip r:embed="rId3">
            <a:alphaModFix/>
          </a:blip>
          <a:srcRect b="0" l="0" r="0" t="0"/>
          <a:stretch/>
        </p:blipFill>
        <p:spPr>
          <a:xfrm>
            <a:off x="1522892" y="1874323"/>
            <a:ext cx="1241912" cy="1243852"/>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op">
  <p:cSld name="Title - Top">
    <p:spTree>
      <p:nvGrpSpPr>
        <p:cNvPr id="55" name="Shape 55"/>
        <p:cNvGrpSpPr/>
        <p:nvPr/>
      </p:nvGrpSpPr>
      <p:grpSpPr>
        <a:xfrm>
          <a:off x="0" y="0"/>
          <a:ext cx="0" cy="0"/>
          <a:chOff x="0" y="0"/>
          <a:chExt cx="0" cy="0"/>
        </a:xfrm>
      </p:grpSpPr>
      <p:sp>
        <p:nvSpPr>
          <p:cNvPr id="56" name="Google Shape;56;p14"/>
          <p:cNvSpPr txBox="1"/>
          <p:nvPr>
            <p:ph type="title"/>
          </p:nvPr>
        </p:nvSpPr>
        <p:spPr>
          <a:xfrm>
            <a:off x="633413" y="357188"/>
            <a:ext cx="7877100" cy="857400"/>
          </a:xfrm>
          <a:prstGeom prst="rect">
            <a:avLst/>
          </a:prstGeom>
          <a:noFill/>
          <a:ln>
            <a:noFill/>
          </a:ln>
        </p:spPr>
        <p:txBody>
          <a:bodyPr anchorCtr="0" anchor="ctr" bIns="0" lIns="0" spcFirstLastPara="1" rIns="0" wrap="square" tIns="0">
            <a:noAutofit/>
          </a:bodyPr>
          <a:lstStyle>
            <a:lvl1pPr lvl="0" algn="ctr">
              <a:spcBef>
                <a:spcPts val="0"/>
              </a:spcBef>
              <a:spcAft>
                <a:spcPts val="0"/>
              </a:spcAft>
              <a:buSzPts val="500"/>
              <a:buNone/>
              <a:defRPr/>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
        <p:nvSpPr>
          <p:cNvPr id="57" name="Google Shape;57;p14"/>
          <p:cNvSpPr txBox="1"/>
          <p:nvPr>
            <p:ph idx="12" type="sldNum"/>
          </p:nvPr>
        </p:nvSpPr>
        <p:spPr>
          <a:xfrm>
            <a:off x="-8358" y="4905375"/>
            <a:ext cx="172500" cy="166800"/>
          </a:xfrm>
          <a:prstGeom prst="rect">
            <a:avLst/>
          </a:prstGeom>
          <a:noFill/>
          <a:ln>
            <a:noFill/>
          </a:ln>
        </p:spPr>
        <p:txBody>
          <a:bodyPr anchorCtr="0" anchor="t" bIns="0" lIns="0" spcFirstLastPara="1" rIns="0" wrap="square" tIns="0">
            <a:noAutofit/>
          </a:bodyPr>
          <a:lstStyle>
            <a:lvl1pPr indent="0" lvl="0" marL="0" algn="ctr">
              <a:spcBef>
                <a:spcPts val="0"/>
              </a:spcBef>
              <a:buNone/>
              <a:defRPr sz="900"/>
            </a:lvl1pPr>
            <a:lvl2pPr indent="0" lvl="1" marL="0" algn="ctr">
              <a:spcBef>
                <a:spcPts val="0"/>
              </a:spcBef>
              <a:buNone/>
              <a:defRPr sz="900"/>
            </a:lvl2pPr>
            <a:lvl3pPr indent="0" lvl="2" marL="0" algn="ctr">
              <a:spcBef>
                <a:spcPts val="0"/>
              </a:spcBef>
              <a:buNone/>
              <a:defRPr sz="900"/>
            </a:lvl3pPr>
            <a:lvl4pPr indent="0" lvl="3" marL="0" algn="ctr">
              <a:spcBef>
                <a:spcPts val="0"/>
              </a:spcBef>
              <a:buNone/>
              <a:defRPr sz="900"/>
            </a:lvl4pPr>
            <a:lvl5pPr indent="0" lvl="4" marL="0" algn="ctr">
              <a:spcBef>
                <a:spcPts val="0"/>
              </a:spcBef>
              <a:buNone/>
              <a:defRPr sz="900"/>
            </a:lvl5pPr>
            <a:lvl6pPr indent="0" lvl="5" marL="0" algn="ctr">
              <a:spcBef>
                <a:spcPts val="0"/>
              </a:spcBef>
              <a:buNone/>
              <a:defRPr sz="900"/>
            </a:lvl6pPr>
            <a:lvl7pPr indent="0" lvl="6" marL="0" algn="ctr">
              <a:spcBef>
                <a:spcPts val="0"/>
              </a:spcBef>
              <a:buNone/>
              <a:defRPr sz="900"/>
            </a:lvl7pPr>
            <a:lvl8pPr indent="0" lvl="7" marL="0" algn="ctr">
              <a:spcBef>
                <a:spcPts val="0"/>
              </a:spcBef>
              <a:buNone/>
              <a:defRPr sz="900"/>
            </a:lvl8pPr>
            <a:lvl9pPr indent="0" lvl="8" marL="0" algn="ctr">
              <a:spcBef>
                <a:spcPts val="0"/>
              </a:spcBef>
              <a:buNone/>
              <a:defRPr sz="900"/>
            </a:lvl9pPr>
          </a:lstStyle>
          <a:p>
            <a:pPr indent="0" lvl="0" marL="0" rtl="0" algn="ct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Subtitle Centered" showMasterSp="0">
  <p:cSld name="Title &amp; Subtitle Centered">
    <p:spTree>
      <p:nvGrpSpPr>
        <p:cNvPr id="16" name="Shape 16"/>
        <p:cNvGrpSpPr/>
        <p:nvPr/>
      </p:nvGrpSpPr>
      <p:grpSpPr>
        <a:xfrm>
          <a:off x="0" y="0"/>
          <a:ext cx="0" cy="0"/>
          <a:chOff x="0" y="0"/>
          <a:chExt cx="0" cy="0"/>
        </a:xfrm>
      </p:grpSpPr>
      <p:sp>
        <p:nvSpPr>
          <p:cNvPr id="17" name="Google Shape;17;p3"/>
          <p:cNvSpPr txBox="1"/>
          <p:nvPr>
            <p:ph type="title"/>
          </p:nvPr>
        </p:nvSpPr>
        <p:spPr>
          <a:xfrm>
            <a:off x="666750" y="1602374"/>
            <a:ext cx="7810500" cy="1019400"/>
          </a:xfrm>
          <a:prstGeom prst="rect">
            <a:avLst/>
          </a:prstGeom>
          <a:noFill/>
          <a:ln>
            <a:noFill/>
          </a:ln>
        </p:spPr>
        <p:txBody>
          <a:bodyPr anchorCtr="0" anchor="b" bIns="0" lIns="0" spcFirstLastPara="1" rIns="0" wrap="square" tIns="0">
            <a:noAutofit/>
          </a:bodyPr>
          <a:lstStyle>
            <a:lvl1pPr lvl="0" algn="ctr">
              <a:spcBef>
                <a:spcPts val="0"/>
              </a:spcBef>
              <a:spcAft>
                <a:spcPts val="0"/>
              </a:spcAft>
              <a:buSzPts val="500"/>
              <a:buNone/>
              <a:defRPr/>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
        <p:nvSpPr>
          <p:cNvPr id="18" name="Google Shape;18;p3"/>
          <p:cNvSpPr txBox="1"/>
          <p:nvPr>
            <p:ph idx="1" type="body"/>
          </p:nvPr>
        </p:nvSpPr>
        <p:spPr>
          <a:xfrm>
            <a:off x="666750" y="2652713"/>
            <a:ext cx="7810500" cy="1833900"/>
          </a:xfrm>
          <a:prstGeom prst="rect">
            <a:avLst/>
          </a:prstGeom>
          <a:noFill/>
          <a:ln>
            <a:noFill/>
          </a:ln>
        </p:spPr>
        <p:txBody>
          <a:bodyPr anchorCtr="0" anchor="t" bIns="0" lIns="0" spcFirstLastPara="1" rIns="0" wrap="square" tIns="0">
            <a:noAutofit/>
          </a:bodyPr>
          <a:lstStyle>
            <a:lvl1pPr indent="-228600" lvl="0" marL="457200" algn="ctr">
              <a:spcBef>
                <a:spcPts val="0"/>
              </a:spcBef>
              <a:spcAft>
                <a:spcPts val="0"/>
              </a:spcAft>
              <a:buSzPts val="2100"/>
              <a:buFont typeface="Libre Franklin"/>
              <a:buNone/>
              <a:defRPr sz="2100"/>
            </a:lvl1pPr>
            <a:lvl2pPr indent="-228600" lvl="1" marL="914400" algn="ctr">
              <a:spcBef>
                <a:spcPts val="0"/>
              </a:spcBef>
              <a:spcAft>
                <a:spcPts val="0"/>
              </a:spcAft>
              <a:buSzPts val="2100"/>
              <a:buFont typeface="Libre Franklin"/>
              <a:buNone/>
              <a:defRPr sz="2100"/>
            </a:lvl2pPr>
            <a:lvl3pPr indent="-228600" lvl="2" marL="1371600" algn="ctr">
              <a:spcBef>
                <a:spcPts val="0"/>
              </a:spcBef>
              <a:spcAft>
                <a:spcPts val="0"/>
              </a:spcAft>
              <a:buSzPts val="2100"/>
              <a:buFont typeface="Libre Franklin"/>
              <a:buNone/>
              <a:defRPr sz="2100"/>
            </a:lvl3pPr>
            <a:lvl4pPr indent="-228600" lvl="3" marL="1828800" algn="ctr">
              <a:spcBef>
                <a:spcPts val="0"/>
              </a:spcBef>
              <a:spcAft>
                <a:spcPts val="0"/>
              </a:spcAft>
              <a:buSzPts val="2100"/>
              <a:buFont typeface="Libre Franklin"/>
              <a:buNone/>
              <a:defRPr sz="2100"/>
            </a:lvl4pPr>
            <a:lvl5pPr indent="-228600" lvl="4" marL="2286000" algn="ctr">
              <a:spcBef>
                <a:spcPts val="0"/>
              </a:spcBef>
              <a:spcAft>
                <a:spcPts val="0"/>
              </a:spcAft>
              <a:buSzPts val="2100"/>
              <a:buFont typeface="Libre Franklin"/>
              <a:buNone/>
              <a:defRPr sz="2100"/>
            </a:lvl5pPr>
            <a:lvl6pPr indent="-260350" lvl="5" marL="2743200" algn="l">
              <a:spcBef>
                <a:spcPts val="2200"/>
              </a:spcBef>
              <a:spcAft>
                <a:spcPts val="0"/>
              </a:spcAft>
              <a:buSzPts val="500"/>
              <a:buChar char="•"/>
              <a:defRPr/>
            </a:lvl6pPr>
            <a:lvl7pPr indent="-260350" lvl="6" marL="3200400" algn="l">
              <a:spcBef>
                <a:spcPts val="2200"/>
              </a:spcBef>
              <a:spcAft>
                <a:spcPts val="0"/>
              </a:spcAft>
              <a:buSzPts val="500"/>
              <a:buChar char="•"/>
              <a:defRPr/>
            </a:lvl7pPr>
            <a:lvl8pPr indent="-260350" lvl="7" marL="3657600" algn="l">
              <a:spcBef>
                <a:spcPts val="2200"/>
              </a:spcBef>
              <a:spcAft>
                <a:spcPts val="0"/>
              </a:spcAft>
              <a:buSzPts val="500"/>
              <a:buChar char="•"/>
              <a:defRPr/>
            </a:lvl8pPr>
            <a:lvl9pPr indent="-260350" lvl="8" marL="4114800" algn="l">
              <a:spcBef>
                <a:spcPts val="2200"/>
              </a:spcBef>
              <a:spcAft>
                <a:spcPts val="0"/>
              </a:spcAft>
              <a:buSzPts val="500"/>
              <a:buChar char="•"/>
              <a:defRPr/>
            </a:lvl9pPr>
          </a:lstStyle>
          <a:p/>
        </p:txBody>
      </p:sp>
      <p:pic>
        <p:nvPicPr>
          <p:cNvPr id="19" name="Google Shape;19;p3"/>
          <p:cNvPicPr preferRelativeResize="0"/>
          <p:nvPr/>
        </p:nvPicPr>
        <p:blipFill rotWithShape="1">
          <a:blip r:embed="rId2">
            <a:alphaModFix/>
          </a:blip>
          <a:srcRect b="0" l="0" r="0" t="0"/>
          <a:stretch/>
        </p:blipFill>
        <p:spPr>
          <a:xfrm>
            <a:off x="7575863" y="185600"/>
            <a:ext cx="1344398" cy="593682"/>
          </a:xfrm>
          <a:prstGeom prst="rect">
            <a:avLst/>
          </a:prstGeom>
          <a:noFill/>
          <a:ln>
            <a:noFill/>
          </a:ln>
        </p:spPr>
      </p:pic>
      <p:pic>
        <p:nvPicPr>
          <p:cNvPr id="20" name="Google Shape;20;p3"/>
          <p:cNvPicPr preferRelativeResize="0"/>
          <p:nvPr/>
        </p:nvPicPr>
        <p:blipFill rotWithShape="1">
          <a:blip r:embed="rId3">
            <a:alphaModFix/>
          </a:blip>
          <a:srcRect b="0" l="0" r="0" t="0"/>
          <a:stretch/>
        </p:blipFill>
        <p:spPr>
          <a:xfrm>
            <a:off x="223739" y="185600"/>
            <a:ext cx="592756" cy="59368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Horizontal" showMasterSp="0">
  <p:cSld name="Photo - Horizontal">
    <p:spTree>
      <p:nvGrpSpPr>
        <p:cNvPr id="21" name="Shape 21"/>
        <p:cNvGrpSpPr/>
        <p:nvPr/>
      </p:nvGrpSpPr>
      <p:grpSpPr>
        <a:xfrm>
          <a:off x="0" y="0"/>
          <a:ext cx="0" cy="0"/>
          <a:chOff x="0" y="0"/>
          <a:chExt cx="0" cy="0"/>
        </a:xfrm>
      </p:grpSpPr>
      <p:sp>
        <p:nvSpPr>
          <p:cNvPr id="22" name="Google Shape;22;p4"/>
          <p:cNvSpPr txBox="1"/>
          <p:nvPr>
            <p:ph type="title"/>
          </p:nvPr>
        </p:nvSpPr>
        <p:spPr>
          <a:xfrm>
            <a:off x="238125" y="3543300"/>
            <a:ext cx="8667600" cy="752400"/>
          </a:xfrm>
          <a:prstGeom prst="rect">
            <a:avLst/>
          </a:prstGeom>
          <a:noFill/>
          <a:ln>
            <a:noFill/>
          </a:ln>
        </p:spPr>
        <p:txBody>
          <a:bodyPr anchorCtr="0" anchor="b" bIns="0" lIns="0" spcFirstLastPara="1" rIns="0" wrap="square" tIns="0">
            <a:noAutofit/>
          </a:bodyPr>
          <a:lstStyle>
            <a:lvl1pPr lvl="0" algn="ctr">
              <a:spcBef>
                <a:spcPts val="0"/>
              </a:spcBef>
              <a:spcAft>
                <a:spcPts val="0"/>
              </a:spcAft>
              <a:buSzPts val="500"/>
              <a:buNone/>
              <a:defRPr/>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
        <p:nvSpPr>
          <p:cNvPr id="23" name="Google Shape;23;p4"/>
          <p:cNvSpPr txBox="1"/>
          <p:nvPr>
            <p:ph idx="1" type="body"/>
          </p:nvPr>
        </p:nvSpPr>
        <p:spPr>
          <a:xfrm>
            <a:off x="238125" y="4319588"/>
            <a:ext cx="8667600" cy="595200"/>
          </a:xfrm>
          <a:prstGeom prst="rect">
            <a:avLst/>
          </a:prstGeom>
          <a:noFill/>
          <a:ln>
            <a:noFill/>
          </a:ln>
        </p:spPr>
        <p:txBody>
          <a:bodyPr anchorCtr="0" anchor="t" bIns="0" lIns="0" spcFirstLastPara="1" rIns="0" wrap="square" tIns="0">
            <a:noAutofit/>
          </a:bodyPr>
          <a:lstStyle>
            <a:lvl1pPr indent="-228600" lvl="0" marL="457200" algn="ctr">
              <a:spcBef>
                <a:spcPts val="0"/>
              </a:spcBef>
              <a:spcAft>
                <a:spcPts val="0"/>
              </a:spcAft>
              <a:buSzPts val="1700"/>
              <a:buFont typeface="Libre Franklin"/>
              <a:buNone/>
              <a:defRPr sz="1700"/>
            </a:lvl1pPr>
            <a:lvl2pPr indent="-228600" lvl="1" marL="914400" algn="ctr">
              <a:spcBef>
                <a:spcPts val="0"/>
              </a:spcBef>
              <a:spcAft>
                <a:spcPts val="0"/>
              </a:spcAft>
              <a:buSzPts val="1700"/>
              <a:buFont typeface="Libre Franklin"/>
              <a:buNone/>
              <a:defRPr sz="1700"/>
            </a:lvl2pPr>
            <a:lvl3pPr indent="-228600" lvl="2" marL="1371600" algn="ctr">
              <a:spcBef>
                <a:spcPts val="0"/>
              </a:spcBef>
              <a:spcAft>
                <a:spcPts val="0"/>
              </a:spcAft>
              <a:buSzPts val="1700"/>
              <a:buFont typeface="Libre Franklin"/>
              <a:buNone/>
              <a:defRPr sz="1700"/>
            </a:lvl3pPr>
            <a:lvl4pPr indent="-228600" lvl="3" marL="1828800" algn="ctr">
              <a:spcBef>
                <a:spcPts val="0"/>
              </a:spcBef>
              <a:spcAft>
                <a:spcPts val="0"/>
              </a:spcAft>
              <a:buSzPts val="1700"/>
              <a:buFont typeface="Libre Franklin"/>
              <a:buNone/>
              <a:defRPr sz="1700"/>
            </a:lvl4pPr>
            <a:lvl5pPr indent="-228600" lvl="4" marL="2286000" algn="ctr">
              <a:spcBef>
                <a:spcPts val="0"/>
              </a:spcBef>
              <a:spcAft>
                <a:spcPts val="0"/>
              </a:spcAft>
              <a:buSzPts val="1700"/>
              <a:buFont typeface="Libre Franklin"/>
              <a:buNone/>
              <a:defRPr sz="1700"/>
            </a:lvl5pPr>
            <a:lvl6pPr indent="-260350" lvl="5" marL="2743200" algn="l">
              <a:spcBef>
                <a:spcPts val="2200"/>
              </a:spcBef>
              <a:spcAft>
                <a:spcPts val="0"/>
              </a:spcAft>
              <a:buSzPts val="500"/>
              <a:buChar char="•"/>
              <a:defRPr/>
            </a:lvl6pPr>
            <a:lvl7pPr indent="-260350" lvl="6" marL="3200400" algn="l">
              <a:spcBef>
                <a:spcPts val="2200"/>
              </a:spcBef>
              <a:spcAft>
                <a:spcPts val="0"/>
              </a:spcAft>
              <a:buSzPts val="500"/>
              <a:buChar char="•"/>
              <a:defRPr/>
            </a:lvl7pPr>
            <a:lvl8pPr indent="-260350" lvl="7" marL="3657600" algn="l">
              <a:spcBef>
                <a:spcPts val="2200"/>
              </a:spcBef>
              <a:spcAft>
                <a:spcPts val="0"/>
              </a:spcAft>
              <a:buSzPts val="500"/>
              <a:buChar char="•"/>
              <a:defRPr/>
            </a:lvl8pPr>
            <a:lvl9pPr indent="-260350" lvl="8" marL="4114800" algn="l">
              <a:spcBef>
                <a:spcPts val="2200"/>
              </a:spcBef>
              <a:spcAft>
                <a:spcPts val="0"/>
              </a:spcAft>
              <a:buSzPts val="5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s">
  <p:cSld name="Title &amp; Bullets">
    <p:spTree>
      <p:nvGrpSpPr>
        <p:cNvPr id="24" name="Shape 24"/>
        <p:cNvGrpSpPr/>
        <p:nvPr/>
      </p:nvGrpSpPr>
      <p:grpSpPr>
        <a:xfrm>
          <a:off x="0" y="0"/>
          <a:ext cx="0" cy="0"/>
          <a:chOff x="0" y="0"/>
          <a:chExt cx="0" cy="0"/>
        </a:xfrm>
      </p:grpSpPr>
      <p:sp>
        <p:nvSpPr>
          <p:cNvPr id="25" name="Google Shape;25;p5"/>
          <p:cNvSpPr txBox="1"/>
          <p:nvPr>
            <p:ph type="title"/>
          </p:nvPr>
        </p:nvSpPr>
        <p:spPr>
          <a:xfrm>
            <a:off x="633413" y="357188"/>
            <a:ext cx="7877100" cy="857400"/>
          </a:xfrm>
          <a:prstGeom prst="rect">
            <a:avLst/>
          </a:prstGeom>
          <a:noFill/>
          <a:ln>
            <a:noFill/>
          </a:ln>
        </p:spPr>
        <p:txBody>
          <a:bodyPr anchorCtr="0" anchor="ctr" bIns="0" lIns="0" spcFirstLastPara="1" rIns="0" wrap="square" tIns="0">
            <a:noAutofit/>
          </a:bodyPr>
          <a:lstStyle>
            <a:lvl1pPr lvl="0" algn="ctr">
              <a:spcBef>
                <a:spcPts val="0"/>
              </a:spcBef>
              <a:spcAft>
                <a:spcPts val="0"/>
              </a:spcAft>
              <a:buSzPts val="500"/>
              <a:buNone/>
              <a:defRPr/>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
        <p:nvSpPr>
          <p:cNvPr id="26" name="Google Shape;26;p5"/>
          <p:cNvSpPr txBox="1"/>
          <p:nvPr>
            <p:ph idx="1" type="body"/>
          </p:nvPr>
        </p:nvSpPr>
        <p:spPr>
          <a:xfrm>
            <a:off x="633413" y="1214438"/>
            <a:ext cx="7877100" cy="3452700"/>
          </a:xfrm>
          <a:prstGeom prst="rect">
            <a:avLst/>
          </a:prstGeom>
          <a:noFill/>
          <a:ln>
            <a:noFill/>
          </a:ln>
        </p:spPr>
        <p:txBody>
          <a:bodyPr anchorCtr="0" anchor="ctr" bIns="0" lIns="0" spcFirstLastPara="1" rIns="0" wrap="square" tIns="0">
            <a:noAutofit/>
          </a:bodyPr>
          <a:lstStyle>
            <a:lvl1pPr indent="-260350" lvl="0" marL="457200" algn="l">
              <a:spcBef>
                <a:spcPts val="2200"/>
              </a:spcBef>
              <a:spcAft>
                <a:spcPts val="0"/>
              </a:spcAft>
              <a:buSzPts val="500"/>
              <a:buChar char="•"/>
              <a:defRPr/>
            </a:lvl1pPr>
            <a:lvl2pPr indent="-260350" lvl="1" marL="914400" algn="l">
              <a:spcBef>
                <a:spcPts val="2200"/>
              </a:spcBef>
              <a:spcAft>
                <a:spcPts val="0"/>
              </a:spcAft>
              <a:buSzPts val="500"/>
              <a:buChar char="•"/>
              <a:defRPr/>
            </a:lvl2pPr>
            <a:lvl3pPr indent="-260350" lvl="2" marL="1371600" algn="l">
              <a:spcBef>
                <a:spcPts val="2200"/>
              </a:spcBef>
              <a:spcAft>
                <a:spcPts val="0"/>
              </a:spcAft>
              <a:buSzPts val="500"/>
              <a:buChar char="•"/>
              <a:defRPr/>
            </a:lvl3pPr>
            <a:lvl4pPr indent="-260350" lvl="3" marL="1828800" algn="l">
              <a:spcBef>
                <a:spcPts val="2200"/>
              </a:spcBef>
              <a:spcAft>
                <a:spcPts val="0"/>
              </a:spcAft>
              <a:buSzPts val="500"/>
              <a:buChar char="•"/>
              <a:defRPr/>
            </a:lvl4pPr>
            <a:lvl5pPr indent="-260350" lvl="4" marL="2286000" algn="l">
              <a:spcBef>
                <a:spcPts val="2200"/>
              </a:spcBef>
              <a:spcAft>
                <a:spcPts val="0"/>
              </a:spcAft>
              <a:buSzPts val="500"/>
              <a:buChar char="•"/>
              <a:defRPr/>
            </a:lvl5pPr>
            <a:lvl6pPr indent="-260350" lvl="5" marL="2743200" algn="l">
              <a:spcBef>
                <a:spcPts val="2200"/>
              </a:spcBef>
              <a:spcAft>
                <a:spcPts val="0"/>
              </a:spcAft>
              <a:buSzPts val="500"/>
              <a:buChar char="•"/>
              <a:defRPr/>
            </a:lvl6pPr>
            <a:lvl7pPr indent="-260350" lvl="6" marL="3200400" algn="l">
              <a:spcBef>
                <a:spcPts val="2200"/>
              </a:spcBef>
              <a:spcAft>
                <a:spcPts val="0"/>
              </a:spcAft>
              <a:buSzPts val="500"/>
              <a:buChar char="•"/>
              <a:defRPr/>
            </a:lvl7pPr>
            <a:lvl8pPr indent="-260350" lvl="7" marL="3657600" algn="l">
              <a:spcBef>
                <a:spcPts val="2200"/>
              </a:spcBef>
              <a:spcAft>
                <a:spcPts val="0"/>
              </a:spcAft>
              <a:buSzPts val="500"/>
              <a:buChar char="•"/>
              <a:defRPr/>
            </a:lvl8pPr>
            <a:lvl9pPr indent="-260350" lvl="8" marL="4114800" algn="l">
              <a:spcBef>
                <a:spcPts val="2200"/>
              </a:spcBef>
              <a:spcAft>
                <a:spcPts val="0"/>
              </a:spcAft>
              <a:buSzPts val="500"/>
              <a:buChar char="•"/>
              <a:defRPr/>
            </a:lvl9pPr>
          </a:lstStyle>
          <a:p/>
        </p:txBody>
      </p:sp>
      <p:sp>
        <p:nvSpPr>
          <p:cNvPr id="27" name="Google Shape;27;p5"/>
          <p:cNvSpPr txBox="1"/>
          <p:nvPr>
            <p:ph idx="12" type="sldNum"/>
          </p:nvPr>
        </p:nvSpPr>
        <p:spPr>
          <a:xfrm>
            <a:off x="-8358" y="4905375"/>
            <a:ext cx="172500" cy="166800"/>
          </a:xfrm>
          <a:prstGeom prst="rect">
            <a:avLst/>
          </a:prstGeom>
          <a:noFill/>
          <a:ln>
            <a:noFill/>
          </a:ln>
        </p:spPr>
        <p:txBody>
          <a:bodyPr anchorCtr="0" anchor="t" bIns="0" lIns="0" spcFirstLastPara="1" rIns="0" wrap="square" tIns="0">
            <a:noAutofit/>
          </a:bodyPr>
          <a:lstStyle>
            <a:lvl1pPr indent="0" lvl="0" marL="0" algn="ctr">
              <a:spcBef>
                <a:spcPts val="0"/>
              </a:spcBef>
              <a:buNone/>
              <a:defRPr sz="900"/>
            </a:lvl1pPr>
            <a:lvl2pPr indent="0" lvl="1" marL="0" algn="ctr">
              <a:spcBef>
                <a:spcPts val="0"/>
              </a:spcBef>
              <a:buNone/>
              <a:defRPr sz="900"/>
            </a:lvl2pPr>
            <a:lvl3pPr indent="0" lvl="2" marL="0" algn="ctr">
              <a:spcBef>
                <a:spcPts val="0"/>
              </a:spcBef>
              <a:buNone/>
              <a:defRPr sz="900"/>
            </a:lvl3pPr>
            <a:lvl4pPr indent="0" lvl="3" marL="0" algn="ctr">
              <a:spcBef>
                <a:spcPts val="0"/>
              </a:spcBef>
              <a:buNone/>
              <a:defRPr sz="900"/>
            </a:lvl4pPr>
            <a:lvl5pPr indent="0" lvl="4" marL="0" algn="ctr">
              <a:spcBef>
                <a:spcPts val="0"/>
              </a:spcBef>
              <a:buNone/>
              <a:defRPr sz="900"/>
            </a:lvl5pPr>
            <a:lvl6pPr indent="0" lvl="5" marL="0" algn="ctr">
              <a:spcBef>
                <a:spcPts val="0"/>
              </a:spcBef>
              <a:buNone/>
              <a:defRPr sz="900"/>
            </a:lvl6pPr>
            <a:lvl7pPr indent="0" lvl="6" marL="0" algn="ctr">
              <a:spcBef>
                <a:spcPts val="0"/>
              </a:spcBef>
              <a:buNone/>
              <a:defRPr sz="900"/>
            </a:lvl7pPr>
            <a:lvl8pPr indent="0" lvl="7" marL="0" algn="ctr">
              <a:spcBef>
                <a:spcPts val="0"/>
              </a:spcBef>
              <a:buNone/>
              <a:defRPr sz="900"/>
            </a:lvl8pPr>
            <a:lvl9pPr indent="0" lvl="8" marL="0" algn="ctr">
              <a:spcBef>
                <a:spcPts val="0"/>
              </a:spcBef>
              <a:buNone/>
              <a:defRPr sz="900"/>
            </a:lvl9pPr>
          </a:lstStyle>
          <a:p>
            <a:pPr indent="0" lvl="0" marL="0" rtl="0" algn="ct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ullets &amp; Photo" showMasterSp="0">
  <p:cSld name="Title, Bullets &amp; Photo">
    <p:spTree>
      <p:nvGrpSpPr>
        <p:cNvPr id="28" name="Shape 28"/>
        <p:cNvGrpSpPr/>
        <p:nvPr/>
      </p:nvGrpSpPr>
      <p:grpSpPr>
        <a:xfrm>
          <a:off x="0" y="0"/>
          <a:ext cx="0" cy="0"/>
          <a:chOff x="0" y="0"/>
          <a:chExt cx="0" cy="0"/>
        </a:xfrm>
      </p:grpSpPr>
      <p:sp>
        <p:nvSpPr>
          <p:cNvPr id="29" name="Google Shape;29;p6"/>
          <p:cNvSpPr txBox="1"/>
          <p:nvPr>
            <p:ph type="title"/>
          </p:nvPr>
        </p:nvSpPr>
        <p:spPr>
          <a:xfrm>
            <a:off x="633413" y="357188"/>
            <a:ext cx="7877100" cy="857400"/>
          </a:xfrm>
          <a:prstGeom prst="rect">
            <a:avLst/>
          </a:prstGeom>
          <a:noFill/>
          <a:ln>
            <a:noFill/>
          </a:ln>
        </p:spPr>
        <p:txBody>
          <a:bodyPr anchorCtr="0" anchor="ctr" bIns="0" lIns="0" spcFirstLastPara="1" rIns="0" wrap="square" tIns="0">
            <a:noAutofit/>
          </a:bodyPr>
          <a:lstStyle>
            <a:lvl1pPr lvl="0" algn="ctr">
              <a:spcBef>
                <a:spcPts val="0"/>
              </a:spcBef>
              <a:spcAft>
                <a:spcPts val="0"/>
              </a:spcAft>
              <a:buSzPts val="500"/>
              <a:buNone/>
              <a:defRPr/>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
        <p:nvSpPr>
          <p:cNvPr id="30" name="Google Shape;30;p6"/>
          <p:cNvSpPr txBox="1"/>
          <p:nvPr>
            <p:ph idx="1" type="body"/>
          </p:nvPr>
        </p:nvSpPr>
        <p:spPr>
          <a:xfrm>
            <a:off x="633413" y="1214438"/>
            <a:ext cx="3753000" cy="3452700"/>
          </a:xfrm>
          <a:prstGeom prst="rect">
            <a:avLst/>
          </a:prstGeom>
          <a:noFill/>
          <a:ln>
            <a:noFill/>
          </a:ln>
        </p:spPr>
        <p:txBody>
          <a:bodyPr anchorCtr="0" anchor="ctr" bIns="0" lIns="0" spcFirstLastPara="1" rIns="0" wrap="square" tIns="0">
            <a:noAutofit/>
          </a:bodyPr>
          <a:lstStyle>
            <a:lvl1pPr indent="-311150" lvl="0" marL="457200" algn="l">
              <a:spcBef>
                <a:spcPts val="1700"/>
              </a:spcBef>
              <a:spcAft>
                <a:spcPts val="0"/>
              </a:spcAft>
              <a:buSzPts val="1300"/>
              <a:buFont typeface="Libre Franklin"/>
              <a:buChar char="•"/>
              <a:defRPr sz="1700"/>
            </a:lvl1pPr>
            <a:lvl2pPr indent="-311150" lvl="1" marL="914400" algn="l">
              <a:spcBef>
                <a:spcPts val="1700"/>
              </a:spcBef>
              <a:spcAft>
                <a:spcPts val="0"/>
              </a:spcAft>
              <a:buSzPts val="1300"/>
              <a:buFont typeface="Libre Franklin"/>
              <a:buChar char="•"/>
              <a:defRPr sz="1700"/>
            </a:lvl2pPr>
            <a:lvl3pPr indent="-311150" lvl="2" marL="1371600" algn="l">
              <a:spcBef>
                <a:spcPts val="1700"/>
              </a:spcBef>
              <a:spcAft>
                <a:spcPts val="0"/>
              </a:spcAft>
              <a:buSzPts val="1300"/>
              <a:buFont typeface="Libre Franklin"/>
              <a:buChar char="•"/>
              <a:defRPr sz="1700"/>
            </a:lvl3pPr>
            <a:lvl4pPr indent="-311150" lvl="3" marL="1828800" algn="l">
              <a:spcBef>
                <a:spcPts val="1700"/>
              </a:spcBef>
              <a:spcAft>
                <a:spcPts val="0"/>
              </a:spcAft>
              <a:buSzPts val="1300"/>
              <a:buFont typeface="Libre Franklin"/>
              <a:buChar char="•"/>
              <a:defRPr sz="1700"/>
            </a:lvl4pPr>
            <a:lvl5pPr indent="-311150" lvl="4" marL="2286000" algn="l">
              <a:spcBef>
                <a:spcPts val="1700"/>
              </a:spcBef>
              <a:spcAft>
                <a:spcPts val="0"/>
              </a:spcAft>
              <a:buSzPts val="1300"/>
              <a:buFont typeface="Libre Franklin"/>
              <a:buChar char="•"/>
              <a:defRPr sz="1700"/>
            </a:lvl5pPr>
            <a:lvl6pPr indent="-260350" lvl="5" marL="2743200" algn="l">
              <a:spcBef>
                <a:spcPts val="2200"/>
              </a:spcBef>
              <a:spcAft>
                <a:spcPts val="0"/>
              </a:spcAft>
              <a:buSzPts val="500"/>
              <a:buChar char="•"/>
              <a:defRPr/>
            </a:lvl6pPr>
            <a:lvl7pPr indent="-260350" lvl="6" marL="3200400" algn="l">
              <a:spcBef>
                <a:spcPts val="2200"/>
              </a:spcBef>
              <a:spcAft>
                <a:spcPts val="0"/>
              </a:spcAft>
              <a:buSzPts val="500"/>
              <a:buChar char="•"/>
              <a:defRPr/>
            </a:lvl7pPr>
            <a:lvl8pPr indent="-260350" lvl="7" marL="3657600" algn="l">
              <a:spcBef>
                <a:spcPts val="2200"/>
              </a:spcBef>
              <a:spcAft>
                <a:spcPts val="0"/>
              </a:spcAft>
              <a:buSzPts val="500"/>
              <a:buChar char="•"/>
              <a:defRPr/>
            </a:lvl8pPr>
            <a:lvl9pPr indent="-260350" lvl="8" marL="4114800" algn="l">
              <a:spcBef>
                <a:spcPts val="2200"/>
              </a:spcBef>
              <a:spcAft>
                <a:spcPts val="0"/>
              </a:spcAft>
              <a:buSzPts val="500"/>
              <a:buChar char="•"/>
              <a:defRPr/>
            </a:lvl9pPr>
          </a:lstStyle>
          <a:p/>
        </p:txBody>
      </p:sp>
      <p:pic>
        <p:nvPicPr>
          <p:cNvPr id="31" name="Google Shape;31;p6"/>
          <p:cNvPicPr preferRelativeResize="0"/>
          <p:nvPr/>
        </p:nvPicPr>
        <p:blipFill rotWithShape="1">
          <a:blip r:embed="rId2">
            <a:alphaModFix/>
          </a:blip>
          <a:srcRect b="0" l="0" r="0" t="0"/>
          <a:stretch/>
        </p:blipFill>
        <p:spPr>
          <a:xfrm>
            <a:off x="8886279" y="4872304"/>
            <a:ext cx="243433" cy="242354"/>
          </a:xfrm>
          <a:prstGeom prst="rect">
            <a:avLst/>
          </a:prstGeom>
          <a:noFill/>
          <a:ln>
            <a:noFill/>
          </a:ln>
        </p:spPr>
      </p:pic>
      <p:pic>
        <p:nvPicPr>
          <p:cNvPr id="32" name="Google Shape;32;p6"/>
          <p:cNvPicPr preferRelativeResize="0"/>
          <p:nvPr/>
        </p:nvPicPr>
        <p:blipFill rotWithShape="1">
          <a:blip r:embed="rId3">
            <a:alphaModFix amt="20000"/>
          </a:blip>
          <a:srcRect b="0" l="0" r="0" t="0"/>
          <a:stretch/>
        </p:blipFill>
        <p:spPr>
          <a:xfrm>
            <a:off x="-7056" y="4841081"/>
            <a:ext cx="9158111" cy="316024"/>
          </a:xfrm>
          <a:prstGeom prst="rect">
            <a:avLst/>
          </a:prstGeom>
          <a:noFill/>
          <a:ln>
            <a:noFill/>
          </a:ln>
        </p:spPr>
      </p:pic>
      <p:sp>
        <p:nvSpPr>
          <p:cNvPr id="33" name="Google Shape;33;p6"/>
          <p:cNvSpPr txBox="1"/>
          <p:nvPr>
            <p:ph idx="12" type="sldNum"/>
          </p:nvPr>
        </p:nvSpPr>
        <p:spPr>
          <a:xfrm>
            <a:off x="-8358" y="4905375"/>
            <a:ext cx="172500" cy="166800"/>
          </a:xfrm>
          <a:prstGeom prst="rect">
            <a:avLst/>
          </a:prstGeom>
          <a:noFill/>
          <a:ln>
            <a:noFill/>
          </a:ln>
        </p:spPr>
        <p:txBody>
          <a:bodyPr anchorCtr="0" anchor="t" bIns="0" lIns="0" spcFirstLastPara="1" rIns="0" wrap="square" tIns="0">
            <a:noAutofit/>
          </a:bodyPr>
          <a:lstStyle>
            <a:lvl1pPr indent="0" lvl="0" marL="0" algn="ctr">
              <a:spcBef>
                <a:spcPts val="0"/>
              </a:spcBef>
              <a:buNone/>
              <a:defRPr sz="900"/>
            </a:lvl1pPr>
            <a:lvl2pPr indent="0" lvl="1" marL="0" algn="ctr">
              <a:spcBef>
                <a:spcPts val="0"/>
              </a:spcBef>
              <a:buNone/>
              <a:defRPr sz="900"/>
            </a:lvl2pPr>
            <a:lvl3pPr indent="0" lvl="2" marL="0" algn="ctr">
              <a:spcBef>
                <a:spcPts val="0"/>
              </a:spcBef>
              <a:buNone/>
              <a:defRPr sz="900"/>
            </a:lvl3pPr>
            <a:lvl4pPr indent="0" lvl="3" marL="0" algn="ctr">
              <a:spcBef>
                <a:spcPts val="0"/>
              </a:spcBef>
              <a:buNone/>
              <a:defRPr sz="900"/>
            </a:lvl4pPr>
            <a:lvl5pPr indent="0" lvl="4" marL="0" algn="ctr">
              <a:spcBef>
                <a:spcPts val="0"/>
              </a:spcBef>
              <a:buNone/>
              <a:defRPr sz="900"/>
            </a:lvl5pPr>
            <a:lvl6pPr indent="0" lvl="5" marL="0" algn="ctr">
              <a:spcBef>
                <a:spcPts val="0"/>
              </a:spcBef>
              <a:buNone/>
              <a:defRPr sz="900"/>
            </a:lvl6pPr>
            <a:lvl7pPr indent="0" lvl="6" marL="0" algn="ctr">
              <a:spcBef>
                <a:spcPts val="0"/>
              </a:spcBef>
              <a:buNone/>
              <a:defRPr sz="900"/>
            </a:lvl7pPr>
            <a:lvl8pPr indent="0" lvl="7" marL="0" algn="ctr">
              <a:spcBef>
                <a:spcPts val="0"/>
              </a:spcBef>
              <a:buNone/>
              <a:defRPr sz="900"/>
            </a:lvl8pPr>
            <a:lvl9pPr indent="0" lvl="8" marL="0" algn="ctr">
              <a:spcBef>
                <a:spcPts val="0"/>
              </a:spcBef>
              <a:buNone/>
              <a:defRPr sz="900"/>
            </a:lvl9pPr>
          </a:lstStyle>
          <a:p>
            <a:pPr indent="0" lvl="0" marL="0" rtl="0" algn="ct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Vertical" showMasterSp="0">
  <p:cSld name="Photo - Vertical">
    <p:spTree>
      <p:nvGrpSpPr>
        <p:cNvPr id="34" name="Shape 34"/>
        <p:cNvGrpSpPr/>
        <p:nvPr/>
      </p:nvGrpSpPr>
      <p:grpSpPr>
        <a:xfrm>
          <a:off x="0" y="0"/>
          <a:ext cx="0" cy="0"/>
          <a:chOff x="0" y="0"/>
          <a:chExt cx="0" cy="0"/>
        </a:xfrm>
      </p:grpSpPr>
      <p:sp>
        <p:nvSpPr>
          <p:cNvPr id="35" name="Google Shape;35;p7"/>
          <p:cNvSpPr txBox="1"/>
          <p:nvPr>
            <p:ph type="title"/>
          </p:nvPr>
        </p:nvSpPr>
        <p:spPr>
          <a:xfrm>
            <a:off x="619125" y="414338"/>
            <a:ext cx="3833700" cy="2105100"/>
          </a:xfrm>
          <a:prstGeom prst="rect">
            <a:avLst/>
          </a:prstGeom>
          <a:noFill/>
          <a:ln>
            <a:noFill/>
          </a:ln>
        </p:spPr>
        <p:txBody>
          <a:bodyPr anchorCtr="0" anchor="b" bIns="0" lIns="0" spcFirstLastPara="1" rIns="0" wrap="square" tIns="0">
            <a:noAutofit/>
          </a:bodyPr>
          <a:lstStyle>
            <a:lvl1pPr lvl="0" algn="ctr">
              <a:spcBef>
                <a:spcPts val="0"/>
              </a:spcBef>
              <a:spcAft>
                <a:spcPts val="0"/>
              </a:spcAft>
              <a:buSzPts val="500"/>
              <a:buNone/>
              <a:defRPr sz="3200"/>
            </a:lvl1pPr>
            <a:lvl2pPr lvl="1" algn="ctr">
              <a:spcBef>
                <a:spcPts val="0"/>
              </a:spcBef>
              <a:spcAft>
                <a:spcPts val="0"/>
              </a:spcAft>
              <a:buSzPts val="500"/>
              <a:buNone/>
              <a:defRPr/>
            </a:lvl2pPr>
            <a:lvl3pPr lvl="2" algn="ctr">
              <a:spcBef>
                <a:spcPts val="0"/>
              </a:spcBef>
              <a:spcAft>
                <a:spcPts val="0"/>
              </a:spcAft>
              <a:buSzPts val="500"/>
              <a:buNone/>
              <a:defRPr/>
            </a:lvl3pPr>
            <a:lvl4pPr lvl="3" algn="ctr">
              <a:spcBef>
                <a:spcPts val="0"/>
              </a:spcBef>
              <a:spcAft>
                <a:spcPts val="0"/>
              </a:spcAft>
              <a:buSzPts val="500"/>
              <a:buNone/>
              <a:defRPr/>
            </a:lvl4pPr>
            <a:lvl5pPr lvl="4" algn="ctr">
              <a:spcBef>
                <a:spcPts val="0"/>
              </a:spcBef>
              <a:spcAft>
                <a:spcPts val="0"/>
              </a:spcAft>
              <a:buSzPts val="500"/>
              <a:buNone/>
              <a:defRPr/>
            </a:lvl5pPr>
            <a:lvl6pPr lvl="5" algn="ctr">
              <a:spcBef>
                <a:spcPts val="0"/>
              </a:spcBef>
              <a:spcAft>
                <a:spcPts val="0"/>
              </a:spcAft>
              <a:buSzPts val="500"/>
              <a:buNone/>
              <a:defRPr/>
            </a:lvl6pPr>
            <a:lvl7pPr lvl="6" algn="ctr">
              <a:spcBef>
                <a:spcPts val="0"/>
              </a:spcBef>
              <a:spcAft>
                <a:spcPts val="0"/>
              </a:spcAft>
              <a:buSzPts val="500"/>
              <a:buNone/>
              <a:defRPr/>
            </a:lvl7pPr>
            <a:lvl8pPr lvl="7" algn="ctr">
              <a:spcBef>
                <a:spcPts val="0"/>
              </a:spcBef>
              <a:spcAft>
                <a:spcPts val="0"/>
              </a:spcAft>
              <a:buSzPts val="500"/>
              <a:buNone/>
              <a:defRPr/>
            </a:lvl8pPr>
            <a:lvl9pPr lvl="8" algn="ctr">
              <a:spcBef>
                <a:spcPts val="0"/>
              </a:spcBef>
              <a:spcAft>
                <a:spcPts val="0"/>
              </a:spcAft>
              <a:buSzPts val="500"/>
              <a:buNone/>
              <a:defRPr/>
            </a:lvl9pPr>
          </a:lstStyle>
          <a:p/>
        </p:txBody>
      </p:sp>
      <p:sp>
        <p:nvSpPr>
          <p:cNvPr id="36" name="Google Shape;36;p7"/>
          <p:cNvSpPr txBox="1"/>
          <p:nvPr>
            <p:ph idx="1" type="body"/>
          </p:nvPr>
        </p:nvSpPr>
        <p:spPr>
          <a:xfrm>
            <a:off x="619125" y="2566988"/>
            <a:ext cx="3833700" cy="2162100"/>
          </a:xfrm>
          <a:prstGeom prst="rect">
            <a:avLst/>
          </a:prstGeom>
          <a:noFill/>
          <a:ln>
            <a:noFill/>
          </a:ln>
        </p:spPr>
        <p:txBody>
          <a:bodyPr anchorCtr="0" anchor="t" bIns="0" lIns="0" spcFirstLastPara="1" rIns="0" wrap="square" tIns="0">
            <a:noAutofit/>
          </a:bodyPr>
          <a:lstStyle>
            <a:lvl1pPr indent="-228600" lvl="0" marL="457200" algn="ctr">
              <a:spcBef>
                <a:spcPts val="0"/>
              </a:spcBef>
              <a:spcAft>
                <a:spcPts val="0"/>
              </a:spcAft>
              <a:buSzPts val="1700"/>
              <a:buFont typeface="Libre Franklin"/>
              <a:buNone/>
              <a:defRPr sz="1700"/>
            </a:lvl1pPr>
            <a:lvl2pPr indent="-228600" lvl="1" marL="914400" algn="ctr">
              <a:spcBef>
                <a:spcPts val="0"/>
              </a:spcBef>
              <a:spcAft>
                <a:spcPts val="0"/>
              </a:spcAft>
              <a:buSzPts val="1700"/>
              <a:buFont typeface="Libre Franklin"/>
              <a:buNone/>
              <a:defRPr sz="1700"/>
            </a:lvl2pPr>
            <a:lvl3pPr indent="-228600" lvl="2" marL="1371600" algn="ctr">
              <a:spcBef>
                <a:spcPts val="0"/>
              </a:spcBef>
              <a:spcAft>
                <a:spcPts val="0"/>
              </a:spcAft>
              <a:buSzPts val="1700"/>
              <a:buFont typeface="Libre Franklin"/>
              <a:buNone/>
              <a:defRPr sz="1700"/>
            </a:lvl3pPr>
            <a:lvl4pPr indent="-228600" lvl="3" marL="1828800" algn="ctr">
              <a:spcBef>
                <a:spcPts val="0"/>
              </a:spcBef>
              <a:spcAft>
                <a:spcPts val="0"/>
              </a:spcAft>
              <a:buSzPts val="1700"/>
              <a:buFont typeface="Libre Franklin"/>
              <a:buNone/>
              <a:defRPr sz="1700"/>
            </a:lvl4pPr>
            <a:lvl5pPr indent="-228600" lvl="4" marL="2286000" algn="ctr">
              <a:spcBef>
                <a:spcPts val="0"/>
              </a:spcBef>
              <a:spcAft>
                <a:spcPts val="0"/>
              </a:spcAft>
              <a:buSzPts val="1700"/>
              <a:buFont typeface="Libre Franklin"/>
              <a:buNone/>
              <a:defRPr sz="1700"/>
            </a:lvl5pPr>
            <a:lvl6pPr indent="-260350" lvl="5" marL="2743200" algn="l">
              <a:spcBef>
                <a:spcPts val="2200"/>
              </a:spcBef>
              <a:spcAft>
                <a:spcPts val="0"/>
              </a:spcAft>
              <a:buSzPts val="500"/>
              <a:buChar char="•"/>
              <a:defRPr/>
            </a:lvl6pPr>
            <a:lvl7pPr indent="-260350" lvl="6" marL="3200400" algn="l">
              <a:spcBef>
                <a:spcPts val="2200"/>
              </a:spcBef>
              <a:spcAft>
                <a:spcPts val="0"/>
              </a:spcAft>
              <a:buSzPts val="500"/>
              <a:buChar char="•"/>
              <a:defRPr/>
            </a:lvl7pPr>
            <a:lvl8pPr indent="-260350" lvl="7" marL="3657600" algn="l">
              <a:spcBef>
                <a:spcPts val="2200"/>
              </a:spcBef>
              <a:spcAft>
                <a:spcPts val="0"/>
              </a:spcAft>
              <a:buSzPts val="500"/>
              <a:buChar char="•"/>
              <a:defRPr/>
            </a:lvl8pPr>
            <a:lvl9pPr indent="-260350" lvl="8" marL="4114800" algn="l">
              <a:spcBef>
                <a:spcPts val="2200"/>
              </a:spcBef>
              <a:spcAft>
                <a:spcPts val="0"/>
              </a:spcAft>
              <a:buSzPts val="500"/>
              <a:buChar char="•"/>
              <a:defRPr/>
            </a:lvl9pPr>
          </a:lstStyle>
          <a:p/>
        </p:txBody>
      </p:sp>
      <p:pic>
        <p:nvPicPr>
          <p:cNvPr id="37" name="Google Shape;37;p7"/>
          <p:cNvPicPr preferRelativeResize="0"/>
          <p:nvPr/>
        </p:nvPicPr>
        <p:blipFill rotWithShape="1">
          <a:blip r:embed="rId2">
            <a:alphaModFix/>
          </a:blip>
          <a:srcRect b="0" l="0" r="0" t="0"/>
          <a:stretch/>
        </p:blipFill>
        <p:spPr>
          <a:xfrm>
            <a:off x="8886279" y="4872304"/>
            <a:ext cx="243433" cy="242354"/>
          </a:xfrm>
          <a:prstGeom prst="rect">
            <a:avLst/>
          </a:prstGeom>
          <a:noFill/>
          <a:ln>
            <a:noFill/>
          </a:ln>
        </p:spPr>
      </p:pic>
      <p:sp>
        <p:nvSpPr>
          <p:cNvPr id="38" name="Google Shape;38;p7"/>
          <p:cNvSpPr txBox="1"/>
          <p:nvPr>
            <p:ph idx="12" type="sldNum"/>
          </p:nvPr>
        </p:nvSpPr>
        <p:spPr>
          <a:xfrm>
            <a:off x="-1301" y="4905375"/>
            <a:ext cx="172500" cy="166800"/>
          </a:xfrm>
          <a:prstGeom prst="rect">
            <a:avLst/>
          </a:prstGeom>
          <a:noFill/>
          <a:ln>
            <a:noFill/>
          </a:ln>
        </p:spPr>
        <p:txBody>
          <a:bodyPr anchorCtr="0" anchor="t" bIns="0" lIns="0" spcFirstLastPara="1" rIns="0" wrap="square" tIns="0">
            <a:noAutofit/>
          </a:bodyPr>
          <a:lstStyle>
            <a:lvl1pPr indent="0" lvl="0" marL="0" algn="ctr">
              <a:spcBef>
                <a:spcPts val="0"/>
              </a:spcBef>
              <a:buNone/>
              <a:defRPr sz="900"/>
            </a:lvl1pPr>
            <a:lvl2pPr indent="0" lvl="1" marL="0" algn="ctr">
              <a:spcBef>
                <a:spcPts val="0"/>
              </a:spcBef>
              <a:buNone/>
              <a:defRPr sz="900"/>
            </a:lvl2pPr>
            <a:lvl3pPr indent="0" lvl="2" marL="0" algn="ctr">
              <a:spcBef>
                <a:spcPts val="0"/>
              </a:spcBef>
              <a:buNone/>
              <a:defRPr sz="900"/>
            </a:lvl3pPr>
            <a:lvl4pPr indent="0" lvl="3" marL="0" algn="ctr">
              <a:spcBef>
                <a:spcPts val="0"/>
              </a:spcBef>
              <a:buNone/>
              <a:defRPr sz="900"/>
            </a:lvl4pPr>
            <a:lvl5pPr indent="0" lvl="4" marL="0" algn="ctr">
              <a:spcBef>
                <a:spcPts val="0"/>
              </a:spcBef>
              <a:buNone/>
              <a:defRPr sz="900"/>
            </a:lvl5pPr>
            <a:lvl6pPr indent="0" lvl="5" marL="0" algn="ctr">
              <a:spcBef>
                <a:spcPts val="0"/>
              </a:spcBef>
              <a:buNone/>
              <a:defRPr sz="900"/>
            </a:lvl6pPr>
            <a:lvl7pPr indent="0" lvl="6" marL="0" algn="ctr">
              <a:spcBef>
                <a:spcPts val="0"/>
              </a:spcBef>
              <a:buNone/>
              <a:defRPr sz="900"/>
            </a:lvl7pPr>
            <a:lvl8pPr indent="0" lvl="7" marL="0" algn="ctr">
              <a:spcBef>
                <a:spcPts val="0"/>
              </a:spcBef>
              <a:buNone/>
              <a:defRPr sz="900"/>
            </a:lvl8pPr>
            <a:lvl9pPr indent="0" lvl="8" marL="0" algn="ctr">
              <a:spcBef>
                <a:spcPts val="0"/>
              </a:spcBef>
              <a:buNone/>
              <a:defRPr sz="900"/>
            </a:lvl9pPr>
          </a:lstStyle>
          <a:p>
            <a:pPr indent="0" lvl="0" marL="0" rtl="0" algn="ctr">
              <a:spcBef>
                <a:spcPts val="0"/>
              </a:spcBef>
              <a:spcAft>
                <a:spcPts val="0"/>
              </a:spcAft>
              <a:buNone/>
            </a:pPr>
            <a:fld id="{00000000-1234-1234-1234-123412341234}" type="slidenum">
              <a:rPr lang="ro"/>
              <a:t>‹#›</a:t>
            </a:fld>
            <a:endParaRPr/>
          </a:p>
        </p:txBody>
      </p:sp>
      <p:pic>
        <p:nvPicPr>
          <p:cNvPr id="39" name="Google Shape;39;p7"/>
          <p:cNvPicPr preferRelativeResize="0"/>
          <p:nvPr/>
        </p:nvPicPr>
        <p:blipFill rotWithShape="1">
          <a:blip r:embed="rId3">
            <a:alphaModFix amt="20000"/>
          </a:blip>
          <a:srcRect b="0" l="0" r="0" t="0"/>
          <a:stretch/>
        </p:blipFill>
        <p:spPr>
          <a:xfrm>
            <a:off x="-7056" y="4841081"/>
            <a:ext cx="9158111" cy="31602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p:cSld name="Bullets">
    <p:spTree>
      <p:nvGrpSpPr>
        <p:cNvPr id="40" name="Shape 40"/>
        <p:cNvGrpSpPr/>
        <p:nvPr/>
      </p:nvGrpSpPr>
      <p:grpSpPr>
        <a:xfrm>
          <a:off x="0" y="0"/>
          <a:ext cx="0" cy="0"/>
          <a:chOff x="0" y="0"/>
          <a:chExt cx="0" cy="0"/>
        </a:xfrm>
      </p:grpSpPr>
      <p:sp>
        <p:nvSpPr>
          <p:cNvPr id="41" name="Google Shape;41;p8"/>
          <p:cNvSpPr txBox="1"/>
          <p:nvPr>
            <p:ph idx="1" type="body"/>
          </p:nvPr>
        </p:nvSpPr>
        <p:spPr>
          <a:xfrm>
            <a:off x="633413" y="666750"/>
            <a:ext cx="7877100" cy="3805200"/>
          </a:xfrm>
          <a:prstGeom prst="rect">
            <a:avLst/>
          </a:prstGeom>
          <a:noFill/>
          <a:ln>
            <a:noFill/>
          </a:ln>
        </p:spPr>
        <p:txBody>
          <a:bodyPr anchorCtr="0" anchor="ctr" bIns="0" lIns="0" spcFirstLastPara="1" rIns="0" wrap="square" tIns="0">
            <a:noAutofit/>
          </a:bodyPr>
          <a:lstStyle>
            <a:lvl1pPr indent="-260350" lvl="0" marL="457200" algn="l">
              <a:spcBef>
                <a:spcPts val="2200"/>
              </a:spcBef>
              <a:spcAft>
                <a:spcPts val="0"/>
              </a:spcAft>
              <a:buSzPts val="500"/>
              <a:buChar char="•"/>
              <a:defRPr/>
            </a:lvl1pPr>
            <a:lvl2pPr indent="-260350" lvl="1" marL="914400" algn="l">
              <a:spcBef>
                <a:spcPts val="2200"/>
              </a:spcBef>
              <a:spcAft>
                <a:spcPts val="0"/>
              </a:spcAft>
              <a:buSzPts val="500"/>
              <a:buChar char="•"/>
              <a:defRPr/>
            </a:lvl2pPr>
            <a:lvl3pPr indent="-260350" lvl="2" marL="1371600" algn="l">
              <a:spcBef>
                <a:spcPts val="2200"/>
              </a:spcBef>
              <a:spcAft>
                <a:spcPts val="0"/>
              </a:spcAft>
              <a:buSzPts val="500"/>
              <a:buChar char="•"/>
              <a:defRPr/>
            </a:lvl3pPr>
            <a:lvl4pPr indent="-260350" lvl="3" marL="1828800" algn="l">
              <a:spcBef>
                <a:spcPts val="2200"/>
              </a:spcBef>
              <a:spcAft>
                <a:spcPts val="0"/>
              </a:spcAft>
              <a:buSzPts val="500"/>
              <a:buChar char="•"/>
              <a:defRPr/>
            </a:lvl4pPr>
            <a:lvl5pPr indent="-260350" lvl="4" marL="2286000" algn="l">
              <a:spcBef>
                <a:spcPts val="2200"/>
              </a:spcBef>
              <a:spcAft>
                <a:spcPts val="0"/>
              </a:spcAft>
              <a:buSzPts val="500"/>
              <a:buChar char="•"/>
              <a:defRPr/>
            </a:lvl5pPr>
            <a:lvl6pPr indent="-260350" lvl="5" marL="2743200" algn="l">
              <a:spcBef>
                <a:spcPts val="2200"/>
              </a:spcBef>
              <a:spcAft>
                <a:spcPts val="0"/>
              </a:spcAft>
              <a:buSzPts val="500"/>
              <a:buChar char="•"/>
              <a:defRPr/>
            </a:lvl6pPr>
            <a:lvl7pPr indent="-260350" lvl="6" marL="3200400" algn="l">
              <a:spcBef>
                <a:spcPts val="2200"/>
              </a:spcBef>
              <a:spcAft>
                <a:spcPts val="0"/>
              </a:spcAft>
              <a:buSzPts val="500"/>
              <a:buChar char="•"/>
              <a:defRPr/>
            </a:lvl7pPr>
            <a:lvl8pPr indent="-260350" lvl="7" marL="3657600" algn="l">
              <a:spcBef>
                <a:spcPts val="2200"/>
              </a:spcBef>
              <a:spcAft>
                <a:spcPts val="0"/>
              </a:spcAft>
              <a:buSzPts val="500"/>
              <a:buChar char="•"/>
              <a:defRPr/>
            </a:lvl8pPr>
            <a:lvl9pPr indent="-260350" lvl="8" marL="4114800" algn="l">
              <a:spcBef>
                <a:spcPts val="2200"/>
              </a:spcBef>
              <a:spcAft>
                <a:spcPts val="0"/>
              </a:spcAft>
              <a:buSzPts val="500"/>
              <a:buChar char="•"/>
              <a:defRPr/>
            </a:lvl9pPr>
          </a:lstStyle>
          <a:p/>
        </p:txBody>
      </p:sp>
      <p:sp>
        <p:nvSpPr>
          <p:cNvPr id="42" name="Google Shape;42;p8"/>
          <p:cNvSpPr txBox="1"/>
          <p:nvPr>
            <p:ph idx="12" type="sldNum"/>
          </p:nvPr>
        </p:nvSpPr>
        <p:spPr>
          <a:xfrm>
            <a:off x="-8358" y="4905375"/>
            <a:ext cx="172500" cy="166800"/>
          </a:xfrm>
          <a:prstGeom prst="rect">
            <a:avLst/>
          </a:prstGeom>
          <a:noFill/>
          <a:ln>
            <a:noFill/>
          </a:ln>
        </p:spPr>
        <p:txBody>
          <a:bodyPr anchorCtr="0" anchor="t" bIns="0" lIns="0" spcFirstLastPara="1" rIns="0" wrap="square" tIns="0">
            <a:noAutofit/>
          </a:bodyPr>
          <a:lstStyle>
            <a:lvl1pPr indent="0" lvl="0" marL="0" algn="ctr">
              <a:spcBef>
                <a:spcPts val="0"/>
              </a:spcBef>
              <a:buNone/>
              <a:defRPr sz="900"/>
            </a:lvl1pPr>
            <a:lvl2pPr indent="0" lvl="1" marL="0" algn="ctr">
              <a:spcBef>
                <a:spcPts val="0"/>
              </a:spcBef>
              <a:buNone/>
              <a:defRPr sz="900"/>
            </a:lvl2pPr>
            <a:lvl3pPr indent="0" lvl="2" marL="0" algn="ctr">
              <a:spcBef>
                <a:spcPts val="0"/>
              </a:spcBef>
              <a:buNone/>
              <a:defRPr sz="900"/>
            </a:lvl3pPr>
            <a:lvl4pPr indent="0" lvl="3" marL="0" algn="ctr">
              <a:spcBef>
                <a:spcPts val="0"/>
              </a:spcBef>
              <a:buNone/>
              <a:defRPr sz="900"/>
            </a:lvl4pPr>
            <a:lvl5pPr indent="0" lvl="4" marL="0" algn="ctr">
              <a:spcBef>
                <a:spcPts val="0"/>
              </a:spcBef>
              <a:buNone/>
              <a:defRPr sz="900"/>
            </a:lvl5pPr>
            <a:lvl6pPr indent="0" lvl="5" marL="0" algn="ctr">
              <a:spcBef>
                <a:spcPts val="0"/>
              </a:spcBef>
              <a:buNone/>
              <a:defRPr sz="900"/>
            </a:lvl6pPr>
            <a:lvl7pPr indent="0" lvl="6" marL="0" algn="ctr">
              <a:spcBef>
                <a:spcPts val="0"/>
              </a:spcBef>
              <a:buNone/>
              <a:defRPr sz="900"/>
            </a:lvl7pPr>
            <a:lvl8pPr indent="0" lvl="7" marL="0" algn="ctr">
              <a:spcBef>
                <a:spcPts val="0"/>
              </a:spcBef>
              <a:buNone/>
              <a:defRPr sz="900"/>
            </a:lvl8pPr>
            <a:lvl9pPr indent="0" lvl="8" marL="0" algn="ctr">
              <a:spcBef>
                <a:spcPts val="0"/>
              </a:spcBef>
              <a:buNone/>
              <a:defRPr sz="900"/>
            </a:lvl9pPr>
          </a:lstStyle>
          <a:p>
            <a:pPr indent="0" lvl="0" marL="0" rtl="0" algn="ct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3 Up" showMasterSp="0">
  <p:cSld name="Photo - 3 Up">
    <p:spTree>
      <p:nvGrpSpPr>
        <p:cNvPr id="43" name="Shape 43"/>
        <p:cNvGrpSpPr/>
        <p:nvPr/>
      </p:nvGrpSpPr>
      <p:grpSpPr>
        <a:xfrm>
          <a:off x="0" y="0"/>
          <a:ext cx="0" cy="0"/>
          <a:chOff x="0" y="0"/>
          <a:chExt cx="0" cy="0"/>
        </a:xfrm>
      </p:grpSpPr>
      <p:pic>
        <p:nvPicPr>
          <p:cNvPr id="44" name="Google Shape;44;p9"/>
          <p:cNvPicPr preferRelativeResize="0"/>
          <p:nvPr/>
        </p:nvPicPr>
        <p:blipFill rotWithShape="1">
          <a:blip r:embed="rId2">
            <a:alphaModFix/>
          </a:blip>
          <a:srcRect b="0" l="0" r="0" t="0"/>
          <a:stretch/>
        </p:blipFill>
        <p:spPr>
          <a:xfrm>
            <a:off x="8886279" y="4872304"/>
            <a:ext cx="243433" cy="242354"/>
          </a:xfrm>
          <a:prstGeom prst="rect">
            <a:avLst/>
          </a:prstGeom>
          <a:noFill/>
          <a:ln>
            <a:noFill/>
          </a:ln>
        </p:spPr>
      </p:pic>
      <p:pic>
        <p:nvPicPr>
          <p:cNvPr id="45" name="Google Shape;45;p9"/>
          <p:cNvPicPr preferRelativeResize="0"/>
          <p:nvPr/>
        </p:nvPicPr>
        <p:blipFill rotWithShape="1">
          <a:blip r:embed="rId3">
            <a:alphaModFix amt="20000"/>
          </a:blip>
          <a:srcRect b="0" l="0" r="0" t="0"/>
          <a:stretch/>
        </p:blipFill>
        <p:spPr>
          <a:xfrm>
            <a:off x="-7056" y="4841081"/>
            <a:ext cx="9158111" cy="316024"/>
          </a:xfrm>
          <a:prstGeom prst="rect">
            <a:avLst/>
          </a:prstGeom>
          <a:noFill/>
          <a:ln>
            <a:noFill/>
          </a:ln>
        </p:spPr>
      </p:pic>
      <p:sp>
        <p:nvSpPr>
          <p:cNvPr id="46" name="Google Shape;46;p9"/>
          <p:cNvSpPr txBox="1"/>
          <p:nvPr>
            <p:ph idx="12" type="sldNum"/>
          </p:nvPr>
        </p:nvSpPr>
        <p:spPr>
          <a:xfrm>
            <a:off x="-8358" y="4905375"/>
            <a:ext cx="172500" cy="166800"/>
          </a:xfrm>
          <a:prstGeom prst="rect">
            <a:avLst/>
          </a:prstGeom>
          <a:noFill/>
          <a:ln>
            <a:noFill/>
          </a:ln>
        </p:spPr>
        <p:txBody>
          <a:bodyPr anchorCtr="0" anchor="t" bIns="0" lIns="0" spcFirstLastPara="1" rIns="0" wrap="square" tIns="0">
            <a:noAutofit/>
          </a:bodyPr>
          <a:lstStyle>
            <a:lvl1pPr indent="0" lvl="0" marL="0" algn="ctr">
              <a:spcBef>
                <a:spcPts val="0"/>
              </a:spcBef>
              <a:buNone/>
              <a:defRPr sz="900"/>
            </a:lvl1pPr>
            <a:lvl2pPr indent="0" lvl="1" marL="0" algn="ctr">
              <a:spcBef>
                <a:spcPts val="0"/>
              </a:spcBef>
              <a:buNone/>
              <a:defRPr sz="900"/>
            </a:lvl2pPr>
            <a:lvl3pPr indent="0" lvl="2" marL="0" algn="ctr">
              <a:spcBef>
                <a:spcPts val="0"/>
              </a:spcBef>
              <a:buNone/>
              <a:defRPr sz="900"/>
            </a:lvl3pPr>
            <a:lvl4pPr indent="0" lvl="3" marL="0" algn="ctr">
              <a:spcBef>
                <a:spcPts val="0"/>
              </a:spcBef>
              <a:buNone/>
              <a:defRPr sz="900"/>
            </a:lvl4pPr>
            <a:lvl5pPr indent="0" lvl="4" marL="0" algn="ctr">
              <a:spcBef>
                <a:spcPts val="0"/>
              </a:spcBef>
              <a:buNone/>
              <a:defRPr sz="900"/>
            </a:lvl5pPr>
            <a:lvl6pPr indent="0" lvl="5" marL="0" algn="ctr">
              <a:spcBef>
                <a:spcPts val="0"/>
              </a:spcBef>
              <a:buNone/>
              <a:defRPr sz="900"/>
            </a:lvl6pPr>
            <a:lvl7pPr indent="0" lvl="6" marL="0" algn="ctr">
              <a:spcBef>
                <a:spcPts val="0"/>
              </a:spcBef>
              <a:buNone/>
              <a:defRPr sz="900"/>
            </a:lvl7pPr>
            <a:lvl8pPr indent="0" lvl="7" marL="0" algn="ctr">
              <a:spcBef>
                <a:spcPts val="0"/>
              </a:spcBef>
              <a:buNone/>
              <a:defRPr sz="900"/>
            </a:lvl8pPr>
            <a:lvl9pPr indent="0" lvl="8" marL="0" algn="ctr">
              <a:spcBef>
                <a:spcPts val="0"/>
              </a:spcBef>
              <a:buNone/>
              <a:defRPr sz="900"/>
            </a:lvl9pPr>
          </a:lstStyle>
          <a:p>
            <a:pPr indent="0" lvl="0" marL="0" rtl="0" algn="ct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showMasterSp="0">
  <p:cSld name="Quote">
    <p:spTree>
      <p:nvGrpSpPr>
        <p:cNvPr id="47" name="Shape 47"/>
        <p:cNvGrpSpPr/>
        <p:nvPr/>
      </p:nvGrpSpPr>
      <p:grpSpPr>
        <a:xfrm>
          <a:off x="0" y="0"/>
          <a:ext cx="0" cy="0"/>
          <a:chOff x="0" y="0"/>
          <a:chExt cx="0" cy="0"/>
        </a:xfrm>
      </p:grpSpPr>
      <p:pic>
        <p:nvPicPr>
          <p:cNvPr id="48" name="Google Shape;48;p10"/>
          <p:cNvPicPr preferRelativeResize="0"/>
          <p:nvPr/>
        </p:nvPicPr>
        <p:blipFill rotWithShape="1">
          <a:blip r:embed="rId2">
            <a:alphaModFix/>
          </a:blip>
          <a:srcRect b="0" l="0" r="0" t="0"/>
          <a:stretch/>
        </p:blipFill>
        <p:spPr>
          <a:xfrm>
            <a:off x="7880951" y="3898760"/>
            <a:ext cx="1147742" cy="114265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6"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33413" y="357188"/>
            <a:ext cx="7877100" cy="857400"/>
          </a:xfrm>
          <a:prstGeom prst="rect">
            <a:avLst/>
          </a:prstGeom>
          <a:noFill/>
          <a:ln>
            <a:noFill/>
          </a:ln>
        </p:spPr>
        <p:txBody>
          <a:bodyPr anchorCtr="0" anchor="ctr" bIns="0" lIns="0" spcFirstLastPara="1" rIns="0" wrap="square" tIns="0">
            <a:noAutofit/>
          </a:bodyPr>
          <a:lstStyle>
            <a:lvl1pPr lvl="0" marR="0" rtl="0" algn="ctr">
              <a:spcBef>
                <a:spcPts val="0"/>
              </a:spcBef>
              <a:spcAft>
                <a:spcPts val="0"/>
              </a:spcAft>
              <a:buSzPts val="500"/>
              <a:buNone/>
              <a:defRPr b="0" i="0" sz="4200" u="none" cap="none" strike="noStrike">
                <a:latin typeface="Libre Franklin"/>
                <a:ea typeface="Libre Franklin"/>
                <a:cs typeface="Libre Franklin"/>
                <a:sym typeface="Libre Franklin"/>
              </a:defRPr>
            </a:lvl1pPr>
            <a:lvl2pPr lvl="1" marR="0" rtl="0" algn="ctr">
              <a:spcBef>
                <a:spcPts val="0"/>
              </a:spcBef>
              <a:spcAft>
                <a:spcPts val="0"/>
              </a:spcAft>
              <a:buSzPts val="500"/>
              <a:buNone/>
              <a:defRPr b="0" i="0" sz="4200" u="none" cap="none" strike="noStrike">
                <a:latin typeface="Libre Franklin"/>
                <a:ea typeface="Libre Franklin"/>
                <a:cs typeface="Libre Franklin"/>
                <a:sym typeface="Libre Franklin"/>
              </a:defRPr>
            </a:lvl2pPr>
            <a:lvl3pPr lvl="2" marR="0" rtl="0" algn="ctr">
              <a:spcBef>
                <a:spcPts val="0"/>
              </a:spcBef>
              <a:spcAft>
                <a:spcPts val="0"/>
              </a:spcAft>
              <a:buSzPts val="500"/>
              <a:buNone/>
              <a:defRPr b="0" i="0" sz="4200" u="none" cap="none" strike="noStrike">
                <a:latin typeface="Libre Franklin"/>
                <a:ea typeface="Libre Franklin"/>
                <a:cs typeface="Libre Franklin"/>
                <a:sym typeface="Libre Franklin"/>
              </a:defRPr>
            </a:lvl3pPr>
            <a:lvl4pPr lvl="3" marR="0" rtl="0" algn="ctr">
              <a:spcBef>
                <a:spcPts val="0"/>
              </a:spcBef>
              <a:spcAft>
                <a:spcPts val="0"/>
              </a:spcAft>
              <a:buSzPts val="500"/>
              <a:buNone/>
              <a:defRPr b="0" i="0" sz="4200" u="none" cap="none" strike="noStrike">
                <a:latin typeface="Libre Franklin"/>
                <a:ea typeface="Libre Franklin"/>
                <a:cs typeface="Libre Franklin"/>
                <a:sym typeface="Libre Franklin"/>
              </a:defRPr>
            </a:lvl4pPr>
            <a:lvl5pPr lvl="4" marR="0" rtl="0" algn="ctr">
              <a:spcBef>
                <a:spcPts val="0"/>
              </a:spcBef>
              <a:spcAft>
                <a:spcPts val="0"/>
              </a:spcAft>
              <a:buSzPts val="500"/>
              <a:buNone/>
              <a:defRPr b="0" i="0" sz="4200" u="none" cap="none" strike="noStrike">
                <a:latin typeface="Libre Franklin"/>
                <a:ea typeface="Libre Franklin"/>
                <a:cs typeface="Libre Franklin"/>
                <a:sym typeface="Libre Franklin"/>
              </a:defRPr>
            </a:lvl5pPr>
            <a:lvl6pPr lvl="5" marR="0" rtl="0" algn="ctr">
              <a:spcBef>
                <a:spcPts val="0"/>
              </a:spcBef>
              <a:spcAft>
                <a:spcPts val="0"/>
              </a:spcAft>
              <a:buSzPts val="500"/>
              <a:buNone/>
              <a:defRPr b="0" i="0" sz="4200" u="none" cap="none" strike="noStrike">
                <a:latin typeface="Libre Franklin"/>
                <a:ea typeface="Libre Franklin"/>
                <a:cs typeface="Libre Franklin"/>
                <a:sym typeface="Libre Franklin"/>
              </a:defRPr>
            </a:lvl6pPr>
            <a:lvl7pPr lvl="6" marR="0" rtl="0" algn="ctr">
              <a:spcBef>
                <a:spcPts val="0"/>
              </a:spcBef>
              <a:spcAft>
                <a:spcPts val="0"/>
              </a:spcAft>
              <a:buSzPts val="500"/>
              <a:buNone/>
              <a:defRPr b="0" i="0" sz="4200" u="none" cap="none" strike="noStrike">
                <a:latin typeface="Libre Franklin"/>
                <a:ea typeface="Libre Franklin"/>
                <a:cs typeface="Libre Franklin"/>
                <a:sym typeface="Libre Franklin"/>
              </a:defRPr>
            </a:lvl7pPr>
            <a:lvl8pPr lvl="7" marR="0" rtl="0" algn="ctr">
              <a:spcBef>
                <a:spcPts val="0"/>
              </a:spcBef>
              <a:spcAft>
                <a:spcPts val="0"/>
              </a:spcAft>
              <a:buSzPts val="500"/>
              <a:buNone/>
              <a:defRPr b="0" i="0" sz="4200" u="none" cap="none" strike="noStrike">
                <a:latin typeface="Libre Franklin"/>
                <a:ea typeface="Libre Franklin"/>
                <a:cs typeface="Libre Franklin"/>
                <a:sym typeface="Libre Franklin"/>
              </a:defRPr>
            </a:lvl8pPr>
            <a:lvl9pPr lvl="8" marR="0" rtl="0" algn="ctr">
              <a:spcBef>
                <a:spcPts val="0"/>
              </a:spcBef>
              <a:spcAft>
                <a:spcPts val="0"/>
              </a:spcAft>
              <a:buSzPts val="500"/>
              <a:buNone/>
              <a:defRPr b="0" i="0" sz="4200" u="none" cap="none" strike="noStrike">
                <a:latin typeface="Libre Franklin"/>
                <a:ea typeface="Libre Franklin"/>
                <a:cs typeface="Libre Franklin"/>
                <a:sym typeface="Libre Franklin"/>
              </a:defRPr>
            </a:lvl9pPr>
          </a:lstStyle>
          <a:p/>
        </p:txBody>
      </p:sp>
      <p:sp>
        <p:nvSpPr>
          <p:cNvPr id="7" name="Google Shape;7;p1"/>
          <p:cNvSpPr txBox="1"/>
          <p:nvPr>
            <p:ph idx="1" type="body"/>
          </p:nvPr>
        </p:nvSpPr>
        <p:spPr>
          <a:xfrm>
            <a:off x="633413" y="1214438"/>
            <a:ext cx="7877100" cy="3452700"/>
          </a:xfrm>
          <a:prstGeom prst="rect">
            <a:avLst/>
          </a:prstGeom>
          <a:noFill/>
          <a:ln>
            <a:noFill/>
          </a:ln>
        </p:spPr>
        <p:txBody>
          <a:bodyPr anchorCtr="0" anchor="ctr" bIns="0" lIns="0" spcFirstLastPara="1" rIns="0" wrap="square" tIns="0">
            <a:noAutofit/>
          </a:bodyPr>
          <a:lstStyle>
            <a:lvl1pPr indent="-323850" lvl="0" marL="4572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1pPr>
            <a:lvl2pPr indent="-323850" lvl="1" marL="9144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2pPr>
            <a:lvl3pPr indent="-323850" lvl="2" marL="13716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3pPr>
            <a:lvl4pPr indent="-323850" lvl="3" marL="18288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4pPr>
            <a:lvl5pPr indent="-323850" lvl="4" marL="22860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5pPr>
            <a:lvl6pPr indent="-323850" lvl="5" marL="27432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6pPr>
            <a:lvl7pPr indent="-323850" lvl="6" marL="32004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7pPr>
            <a:lvl8pPr indent="-323850" lvl="7" marL="36576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8pPr>
            <a:lvl9pPr indent="-323850" lvl="8" marL="4114800" marR="0" rtl="0" algn="l">
              <a:spcBef>
                <a:spcPts val="2200"/>
              </a:spcBef>
              <a:spcAft>
                <a:spcPts val="0"/>
              </a:spcAft>
              <a:buSzPts val="1500"/>
              <a:buFont typeface="Libre Franklin"/>
              <a:buChar char="•"/>
              <a:defRPr b="0" i="0" sz="2000" u="none" cap="none" strike="noStrike">
                <a:latin typeface="Libre Franklin"/>
                <a:ea typeface="Libre Franklin"/>
                <a:cs typeface="Libre Franklin"/>
                <a:sym typeface="Libre Franklin"/>
              </a:defRPr>
            </a:lvl9pPr>
          </a:lstStyle>
          <a:p/>
        </p:txBody>
      </p:sp>
      <p:pic>
        <p:nvPicPr>
          <p:cNvPr id="8" name="Google Shape;8;p1"/>
          <p:cNvPicPr preferRelativeResize="0"/>
          <p:nvPr/>
        </p:nvPicPr>
        <p:blipFill rotWithShape="1">
          <a:blip r:embed="rId1">
            <a:alphaModFix/>
          </a:blip>
          <a:srcRect b="0" l="0" r="0" t="0"/>
          <a:stretch/>
        </p:blipFill>
        <p:spPr>
          <a:xfrm>
            <a:off x="8886279" y="4872304"/>
            <a:ext cx="243433" cy="242354"/>
          </a:xfrm>
          <a:prstGeom prst="rect">
            <a:avLst/>
          </a:prstGeom>
          <a:noFill/>
          <a:ln>
            <a:noFill/>
          </a:ln>
        </p:spPr>
      </p:pic>
      <p:pic>
        <p:nvPicPr>
          <p:cNvPr id="9" name="Google Shape;9;p1"/>
          <p:cNvPicPr preferRelativeResize="0"/>
          <p:nvPr/>
        </p:nvPicPr>
        <p:blipFill rotWithShape="1">
          <a:blip r:embed="rId2">
            <a:alphaModFix amt="20000"/>
          </a:blip>
          <a:srcRect b="0" l="0" r="0" t="0"/>
          <a:stretch/>
        </p:blipFill>
        <p:spPr>
          <a:xfrm>
            <a:off x="-7056" y="4841081"/>
            <a:ext cx="9158111" cy="316024"/>
          </a:xfrm>
          <a:prstGeom prst="rect">
            <a:avLst/>
          </a:prstGeom>
          <a:noFill/>
          <a:ln>
            <a:noFill/>
          </a:ln>
        </p:spPr>
      </p:pic>
      <p:sp>
        <p:nvSpPr>
          <p:cNvPr id="10" name="Google Shape;10;p1"/>
          <p:cNvSpPr txBox="1"/>
          <p:nvPr>
            <p:ph idx="12" type="sldNum"/>
          </p:nvPr>
        </p:nvSpPr>
        <p:spPr>
          <a:xfrm>
            <a:off x="-8358" y="4905375"/>
            <a:ext cx="172500" cy="166800"/>
          </a:xfrm>
          <a:prstGeom prst="rect">
            <a:avLst/>
          </a:prstGeom>
          <a:noFill/>
          <a:ln>
            <a:noFill/>
          </a:ln>
        </p:spPr>
        <p:txBody>
          <a:bodyPr anchorCtr="0" anchor="t" bIns="0" lIns="0" spcFirstLastPara="1" rIns="0" wrap="square" tIns="0">
            <a:noAutofit/>
          </a:bodyPr>
          <a:lstStyle>
            <a:lvl1pPr indent="0" lvl="0" marL="0" marR="0" rtl="0" algn="ctr">
              <a:spcBef>
                <a:spcPts val="0"/>
              </a:spcBef>
              <a:buNone/>
              <a:defRPr b="0" i="0" sz="900" u="none" cap="none" strike="noStrike">
                <a:latin typeface="Libre Franklin"/>
                <a:ea typeface="Libre Franklin"/>
                <a:cs typeface="Libre Franklin"/>
                <a:sym typeface="Libre Franklin"/>
              </a:defRPr>
            </a:lvl1pPr>
            <a:lvl2pPr indent="0" lvl="1" marL="0" marR="0" rtl="0" algn="ctr">
              <a:spcBef>
                <a:spcPts val="0"/>
              </a:spcBef>
              <a:buNone/>
              <a:defRPr b="0" i="0" sz="900" u="none" cap="none" strike="noStrike">
                <a:latin typeface="Libre Franklin"/>
                <a:ea typeface="Libre Franklin"/>
                <a:cs typeface="Libre Franklin"/>
                <a:sym typeface="Libre Franklin"/>
              </a:defRPr>
            </a:lvl2pPr>
            <a:lvl3pPr indent="0" lvl="2" marL="0" marR="0" rtl="0" algn="ctr">
              <a:spcBef>
                <a:spcPts val="0"/>
              </a:spcBef>
              <a:buNone/>
              <a:defRPr b="0" i="0" sz="900" u="none" cap="none" strike="noStrike">
                <a:latin typeface="Libre Franklin"/>
                <a:ea typeface="Libre Franklin"/>
                <a:cs typeface="Libre Franklin"/>
                <a:sym typeface="Libre Franklin"/>
              </a:defRPr>
            </a:lvl3pPr>
            <a:lvl4pPr indent="0" lvl="3" marL="0" marR="0" rtl="0" algn="ctr">
              <a:spcBef>
                <a:spcPts val="0"/>
              </a:spcBef>
              <a:buNone/>
              <a:defRPr b="0" i="0" sz="900" u="none" cap="none" strike="noStrike">
                <a:latin typeface="Libre Franklin"/>
                <a:ea typeface="Libre Franklin"/>
                <a:cs typeface="Libre Franklin"/>
                <a:sym typeface="Libre Franklin"/>
              </a:defRPr>
            </a:lvl4pPr>
            <a:lvl5pPr indent="0" lvl="4" marL="0" marR="0" rtl="0" algn="ctr">
              <a:spcBef>
                <a:spcPts val="0"/>
              </a:spcBef>
              <a:buNone/>
              <a:defRPr b="0" i="0" sz="900" u="none" cap="none" strike="noStrike">
                <a:latin typeface="Libre Franklin"/>
                <a:ea typeface="Libre Franklin"/>
                <a:cs typeface="Libre Franklin"/>
                <a:sym typeface="Libre Franklin"/>
              </a:defRPr>
            </a:lvl5pPr>
            <a:lvl6pPr indent="0" lvl="5" marL="0" marR="0" rtl="0" algn="ctr">
              <a:spcBef>
                <a:spcPts val="0"/>
              </a:spcBef>
              <a:buNone/>
              <a:defRPr b="0" i="0" sz="900" u="none" cap="none" strike="noStrike">
                <a:latin typeface="Libre Franklin"/>
                <a:ea typeface="Libre Franklin"/>
                <a:cs typeface="Libre Franklin"/>
                <a:sym typeface="Libre Franklin"/>
              </a:defRPr>
            </a:lvl6pPr>
            <a:lvl7pPr indent="0" lvl="6" marL="0" marR="0" rtl="0" algn="ctr">
              <a:spcBef>
                <a:spcPts val="0"/>
              </a:spcBef>
              <a:buNone/>
              <a:defRPr b="0" i="0" sz="900" u="none" cap="none" strike="noStrike">
                <a:latin typeface="Libre Franklin"/>
                <a:ea typeface="Libre Franklin"/>
                <a:cs typeface="Libre Franklin"/>
                <a:sym typeface="Libre Franklin"/>
              </a:defRPr>
            </a:lvl7pPr>
            <a:lvl8pPr indent="0" lvl="7" marL="0" marR="0" rtl="0" algn="ctr">
              <a:spcBef>
                <a:spcPts val="0"/>
              </a:spcBef>
              <a:buNone/>
              <a:defRPr b="0" i="0" sz="900" u="none" cap="none" strike="noStrike">
                <a:latin typeface="Libre Franklin"/>
                <a:ea typeface="Libre Franklin"/>
                <a:cs typeface="Libre Franklin"/>
                <a:sym typeface="Libre Franklin"/>
              </a:defRPr>
            </a:lvl8pPr>
            <a:lvl9pPr indent="0" lvl="8" marL="0" marR="0" rtl="0" algn="ctr">
              <a:spcBef>
                <a:spcPts val="0"/>
              </a:spcBef>
              <a:buNone/>
              <a:defRPr b="0" i="0" sz="900" u="none" cap="none" strike="noStrike">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ro"/>
              <a:t>‹#›</a:t>
            </a:fld>
            <a:endParaRPr sz="500">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5"/>
          <p:cNvSpPr txBox="1"/>
          <p:nvPr>
            <p:ph type="title"/>
          </p:nvPr>
        </p:nvSpPr>
        <p:spPr>
          <a:xfrm>
            <a:off x="666750" y="1476575"/>
            <a:ext cx="7810500" cy="9189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ro" sz="2800"/>
              <a:t>Fraud Detection for Online Judge Systems</a:t>
            </a:r>
            <a:endParaRPr sz="2800"/>
          </a:p>
        </p:txBody>
      </p:sp>
      <p:sp>
        <p:nvSpPr>
          <p:cNvPr id="63" name="Google Shape;63;p15"/>
          <p:cNvSpPr txBox="1"/>
          <p:nvPr>
            <p:ph idx="1" type="body"/>
          </p:nvPr>
        </p:nvSpPr>
        <p:spPr>
          <a:xfrm>
            <a:off x="666750" y="2652716"/>
            <a:ext cx="7810500" cy="4443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ro"/>
              <a:t>Ciofu Serban-Ioan</a:t>
            </a:r>
            <a:endParaRPr/>
          </a:p>
          <a:p>
            <a:pPr indent="0" lvl="0" marL="0" rtl="0" algn="ctr">
              <a:spcBef>
                <a:spcPts val="0"/>
              </a:spcBef>
              <a:spcAft>
                <a:spcPts val="0"/>
              </a:spcAft>
              <a:buNone/>
            </a:pPr>
            <a:r>
              <a:t/>
            </a:r>
            <a:endParaRPr/>
          </a:p>
        </p:txBody>
      </p:sp>
      <p:sp>
        <p:nvSpPr>
          <p:cNvPr id="64" name="Google Shape;64;p15"/>
          <p:cNvSpPr txBox="1"/>
          <p:nvPr>
            <p:ph idx="1" type="body"/>
          </p:nvPr>
        </p:nvSpPr>
        <p:spPr>
          <a:xfrm>
            <a:off x="666750" y="3396516"/>
            <a:ext cx="7810500" cy="4443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ro" sz="1900"/>
              <a:t>Coordonator </a:t>
            </a:r>
            <a:r>
              <a:rPr lang="ro" sz="1900"/>
              <a:t>științific</a:t>
            </a:r>
            <a:r>
              <a:rPr lang="ro" sz="1900"/>
              <a:t>:</a:t>
            </a:r>
            <a:endParaRPr sz="1900"/>
          </a:p>
          <a:p>
            <a:pPr indent="0" lvl="0" marL="0" rtl="0" algn="ctr">
              <a:spcBef>
                <a:spcPts val="0"/>
              </a:spcBef>
              <a:spcAft>
                <a:spcPts val="0"/>
              </a:spcAft>
              <a:buNone/>
            </a:pPr>
            <a:r>
              <a:rPr lang="ro" sz="1900"/>
              <a:t>S.L. Dr.  Ing.  Alexandru Olteanu</a:t>
            </a:r>
            <a:endParaRPr sz="1900"/>
          </a:p>
          <a:p>
            <a:pPr indent="0" lvl="0" marL="0" rtl="0" algn="ctr">
              <a:spcBef>
                <a:spcPts val="0"/>
              </a:spcBef>
              <a:spcAft>
                <a:spcPts val="0"/>
              </a:spcAft>
              <a:buNone/>
            </a:pPr>
            <a:r>
              <a:rPr lang="ro" sz="1900"/>
              <a:t>Ing.  Emil Racec</a:t>
            </a:r>
            <a:endParaRPr sz="1900"/>
          </a:p>
        </p:txBody>
      </p:sp>
      <p:cxnSp>
        <p:nvCxnSpPr>
          <p:cNvPr id="65" name="Google Shape;65;p15"/>
          <p:cNvCxnSpPr/>
          <p:nvPr/>
        </p:nvCxnSpPr>
        <p:spPr>
          <a:xfrm>
            <a:off x="2734950" y="1416250"/>
            <a:ext cx="3674100" cy="0"/>
          </a:xfrm>
          <a:prstGeom prst="straightConnector1">
            <a:avLst/>
          </a:prstGeom>
          <a:noFill/>
          <a:ln cap="flat" cmpd="sng" w="19050">
            <a:solidFill>
              <a:srgbClr val="A4C2F4"/>
            </a:solidFill>
            <a:prstDash val="solid"/>
            <a:round/>
            <a:headEnd len="med" w="med" type="oval"/>
            <a:tailEnd len="med" w="med" type="oval"/>
          </a:ln>
        </p:spPr>
      </p:cxnSp>
      <p:cxnSp>
        <p:nvCxnSpPr>
          <p:cNvPr id="66" name="Google Shape;66;p15"/>
          <p:cNvCxnSpPr/>
          <p:nvPr/>
        </p:nvCxnSpPr>
        <p:spPr>
          <a:xfrm>
            <a:off x="3477300" y="3182625"/>
            <a:ext cx="2189400" cy="0"/>
          </a:xfrm>
          <a:prstGeom prst="straightConnector1">
            <a:avLst/>
          </a:prstGeom>
          <a:noFill/>
          <a:ln cap="flat" cmpd="sng" w="19050">
            <a:solidFill>
              <a:srgbClr val="A4C2F4"/>
            </a:solidFill>
            <a:prstDash val="solid"/>
            <a:round/>
            <a:headEnd len="med" w="med" type="oval"/>
            <a:tailEnd len="med" w="med" type="oval"/>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112351" y="321000"/>
            <a:ext cx="5341200" cy="8574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ro" sz="3800"/>
              <a:t>Context &amp; Introduction</a:t>
            </a:r>
            <a:endParaRPr sz="3800"/>
          </a:p>
        </p:txBody>
      </p:sp>
      <p:cxnSp>
        <p:nvCxnSpPr>
          <p:cNvPr id="72" name="Google Shape;72;p16"/>
          <p:cNvCxnSpPr/>
          <p:nvPr/>
        </p:nvCxnSpPr>
        <p:spPr>
          <a:xfrm>
            <a:off x="368975" y="1106925"/>
            <a:ext cx="4774500" cy="14700"/>
          </a:xfrm>
          <a:prstGeom prst="straightConnector1">
            <a:avLst/>
          </a:prstGeom>
          <a:noFill/>
          <a:ln cap="flat" cmpd="sng" w="19050">
            <a:solidFill>
              <a:srgbClr val="A4C2F4"/>
            </a:solidFill>
            <a:prstDash val="solid"/>
            <a:round/>
            <a:headEnd len="med" w="med" type="oval"/>
            <a:tailEnd len="med" w="med" type="oval"/>
          </a:ln>
        </p:spPr>
      </p:cxnSp>
      <p:sp>
        <p:nvSpPr>
          <p:cNvPr id="73" name="Google Shape;73;p16"/>
          <p:cNvSpPr txBox="1"/>
          <p:nvPr>
            <p:ph type="title"/>
          </p:nvPr>
        </p:nvSpPr>
        <p:spPr>
          <a:xfrm>
            <a:off x="368975" y="1473225"/>
            <a:ext cx="8530800" cy="2980500"/>
          </a:xfrm>
          <a:prstGeom prst="rect">
            <a:avLst/>
          </a:prstGeom>
        </p:spPr>
        <p:txBody>
          <a:bodyPr anchorCtr="0" anchor="ctr" bIns="0" lIns="0" spcFirstLastPara="1" rIns="0" wrap="square" tIns="0">
            <a:noAutofit/>
          </a:bodyPr>
          <a:lstStyle/>
          <a:p>
            <a:pPr indent="-387350" lvl="0" marL="457200" rtl="0" algn="l">
              <a:lnSpc>
                <a:spcPct val="150000"/>
              </a:lnSpc>
              <a:spcBef>
                <a:spcPts val="0"/>
              </a:spcBef>
              <a:spcAft>
                <a:spcPts val="0"/>
              </a:spcAft>
              <a:buSzPts val="2500"/>
              <a:buChar char="●"/>
            </a:pPr>
            <a:r>
              <a:rPr lang="ro" sz="2500"/>
              <a:t>Online Studying</a:t>
            </a:r>
            <a:endParaRPr sz="2500"/>
          </a:p>
          <a:p>
            <a:pPr indent="-387350" lvl="0" marL="457200" rtl="0" algn="l">
              <a:lnSpc>
                <a:spcPct val="150000"/>
              </a:lnSpc>
              <a:spcBef>
                <a:spcPts val="0"/>
              </a:spcBef>
              <a:spcAft>
                <a:spcPts val="0"/>
              </a:spcAft>
              <a:buSzPts val="2500"/>
              <a:buChar char="●"/>
            </a:pPr>
            <a:r>
              <a:rPr lang="ro" sz="2500"/>
              <a:t>Task Automation</a:t>
            </a:r>
            <a:endParaRPr sz="2500"/>
          </a:p>
          <a:p>
            <a:pPr indent="-387350" lvl="0" marL="457200" rtl="0" algn="l">
              <a:lnSpc>
                <a:spcPct val="150000"/>
              </a:lnSpc>
              <a:spcBef>
                <a:spcPts val="0"/>
              </a:spcBef>
              <a:spcAft>
                <a:spcPts val="0"/>
              </a:spcAft>
              <a:buSzPts val="2500"/>
              <a:buChar char="●"/>
            </a:pPr>
            <a:r>
              <a:rPr lang="ro" sz="2500"/>
              <a:t>LambdaChecker Context</a:t>
            </a: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112351" y="321000"/>
            <a:ext cx="5341200" cy="8574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ro" sz="3800"/>
              <a:t>State of the Art</a:t>
            </a:r>
            <a:endParaRPr sz="3800"/>
          </a:p>
        </p:txBody>
      </p:sp>
      <p:cxnSp>
        <p:nvCxnSpPr>
          <p:cNvPr id="79" name="Google Shape;79;p17"/>
          <p:cNvCxnSpPr/>
          <p:nvPr/>
        </p:nvCxnSpPr>
        <p:spPr>
          <a:xfrm>
            <a:off x="368975" y="1106925"/>
            <a:ext cx="4774500" cy="14700"/>
          </a:xfrm>
          <a:prstGeom prst="straightConnector1">
            <a:avLst/>
          </a:prstGeom>
          <a:noFill/>
          <a:ln cap="flat" cmpd="sng" w="19050">
            <a:solidFill>
              <a:srgbClr val="A4C2F4"/>
            </a:solidFill>
            <a:prstDash val="solid"/>
            <a:round/>
            <a:headEnd len="med" w="med" type="oval"/>
            <a:tailEnd len="med" w="med" type="oval"/>
          </a:ln>
        </p:spPr>
      </p:cxnSp>
      <p:sp>
        <p:nvSpPr>
          <p:cNvPr id="80" name="Google Shape;80;p17"/>
          <p:cNvSpPr txBox="1"/>
          <p:nvPr>
            <p:ph type="title"/>
          </p:nvPr>
        </p:nvSpPr>
        <p:spPr>
          <a:xfrm>
            <a:off x="368975" y="1302900"/>
            <a:ext cx="8530800" cy="3465900"/>
          </a:xfrm>
          <a:prstGeom prst="rect">
            <a:avLst/>
          </a:prstGeom>
        </p:spPr>
        <p:txBody>
          <a:bodyPr anchorCtr="0" anchor="ctr" bIns="0" lIns="0" spcFirstLastPara="1" rIns="0" wrap="square" tIns="0">
            <a:noAutofit/>
          </a:bodyPr>
          <a:lstStyle/>
          <a:p>
            <a:pPr indent="-361950" lvl="0" marL="457200" rtl="0" algn="l">
              <a:lnSpc>
                <a:spcPct val="150000"/>
              </a:lnSpc>
              <a:spcBef>
                <a:spcPts val="0"/>
              </a:spcBef>
              <a:spcAft>
                <a:spcPts val="0"/>
              </a:spcAft>
              <a:buSzPts val="2100"/>
              <a:buChar char="●"/>
            </a:pPr>
            <a:r>
              <a:rPr lang="ro" sz="2100"/>
              <a:t>Structure Based Analysis (token-based, tree-based, graph-based)</a:t>
            </a:r>
            <a:endParaRPr sz="2100"/>
          </a:p>
          <a:p>
            <a:pPr indent="-361950" lvl="1" marL="914400" rtl="0" algn="l">
              <a:lnSpc>
                <a:spcPct val="150000"/>
              </a:lnSpc>
              <a:spcBef>
                <a:spcPts val="0"/>
              </a:spcBef>
              <a:spcAft>
                <a:spcPts val="0"/>
              </a:spcAft>
              <a:buSzPts val="2100"/>
              <a:buChar char="○"/>
            </a:pPr>
            <a:r>
              <a:rPr lang="ro" sz="2100"/>
              <a:t>MOSS, JPlag, YAP</a:t>
            </a:r>
            <a:endParaRPr sz="2100"/>
          </a:p>
          <a:p>
            <a:pPr indent="-361950" lvl="0" marL="457200" rtl="0" algn="l">
              <a:lnSpc>
                <a:spcPct val="150000"/>
              </a:lnSpc>
              <a:spcBef>
                <a:spcPts val="0"/>
              </a:spcBef>
              <a:spcAft>
                <a:spcPts val="0"/>
              </a:spcAft>
              <a:buSzPts val="2100"/>
              <a:buChar char="●"/>
            </a:pPr>
            <a:r>
              <a:rPr lang="ro" sz="2100"/>
              <a:t>Attribute Counting (metric-based, text-based)</a:t>
            </a:r>
            <a:endParaRPr sz="2100"/>
          </a:p>
          <a:p>
            <a:pPr indent="-361950" lvl="1" marL="914400" rtl="0" algn="l">
              <a:lnSpc>
                <a:spcPct val="150000"/>
              </a:lnSpc>
              <a:spcBef>
                <a:spcPts val="0"/>
              </a:spcBef>
              <a:spcAft>
                <a:spcPts val="0"/>
              </a:spcAft>
              <a:buSzPts val="2100"/>
              <a:buChar char="○"/>
            </a:pPr>
            <a:r>
              <a:rPr lang="ro" sz="2100"/>
              <a:t>Metric extraction &amp; Distance measurement</a:t>
            </a:r>
            <a:endParaRPr sz="2100"/>
          </a:p>
          <a:p>
            <a:pPr indent="-361950" lvl="0" marL="457200" rtl="0" algn="l">
              <a:lnSpc>
                <a:spcPct val="150000"/>
              </a:lnSpc>
              <a:spcBef>
                <a:spcPts val="0"/>
              </a:spcBef>
              <a:spcAft>
                <a:spcPts val="0"/>
              </a:spcAft>
              <a:buSzPts val="2100"/>
              <a:buChar char="●"/>
            </a:pPr>
            <a:r>
              <a:rPr lang="ro" sz="2100"/>
              <a:t>Coding Style Profile</a:t>
            </a:r>
            <a:endParaRPr sz="2100"/>
          </a:p>
          <a:p>
            <a:pPr indent="-361950" lvl="1" marL="914400" rtl="0" algn="l">
              <a:lnSpc>
                <a:spcPct val="150000"/>
              </a:lnSpc>
              <a:spcBef>
                <a:spcPts val="0"/>
              </a:spcBef>
              <a:spcAft>
                <a:spcPts val="0"/>
              </a:spcAft>
              <a:buSzPts val="2100"/>
              <a:buChar char="○"/>
            </a:pPr>
            <a:r>
              <a:rPr lang="ro" sz="2100"/>
              <a:t>Classifiers, n-grams</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134475" y="313600"/>
            <a:ext cx="4113600" cy="8574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ro" sz="3800"/>
              <a:t>Fraud Types</a:t>
            </a:r>
            <a:endParaRPr sz="3800"/>
          </a:p>
        </p:txBody>
      </p:sp>
      <p:cxnSp>
        <p:nvCxnSpPr>
          <p:cNvPr id="86" name="Google Shape;86;p18"/>
          <p:cNvCxnSpPr/>
          <p:nvPr/>
        </p:nvCxnSpPr>
        <p:spPr>
          <a:xfrm>
            <a:off x="368975" y="1106925"/>
            <a:ext cx="3827100" cy="10500"/>
          </a:xfrm>
          <a:prstGeom prst="straightConnector1">
            <a:avLst/>
          </a:prstGeom>
          <a:noFill/>
          <a:ln cap="flat" cmpd="sng" w="19050">
            <a:solidFill>
              <a:srgbClr val="A4C2F4"/>
            </a:solidFill>
            <a:prstDash val="solid"/>
            <a:round/>
            <a:headEnd len="med" w="med" type="oval"/>
            <a:tailEnd len="med" w="med" type="oval"/>
          </a:ln>
        </p:spPr>
      </p:cxnSp>
      <p:sp>
        <p:nvSpPr>
          <p:cNvPr id="87" name="Google Shape;87;p18"/>
          <p:cNvSpPr txBox="1"/>
          <p:nvPr>
            <p:ph type="title"/>
          </p:nvPr>
        </p:nvSpPr>
        <p:spPr>
          <a:xfrm>
            <a:off x="368975" y="1428350"/>
            <a:ext cx="8530800" cy="3028800"/>
          </a:xfrm>
          <a:prstGeom prst="rect">
            <a:avLst/>
          </a:prstGeom>
        </p:spPr>
        <p:txBody>
          <a:bodyPr anchorCtr="0" anchor="ctr" bIns="0" lIns="0" spcFirstLastPara="1" rIns="0" wrap="square" tIns="0">
            <a:noAutofit/>
          </a:bodyPr>
          <a:lstStyle/>
          <a:p>
            <a:pPr indent="-387350" lvl="0" marL="457200" rtl="0" algn="l">
              <a:lnSpc>
                <a:spcPct val="150000"/>
              </a:lnSpc>
              <a:spcBef>
                <a:spcPts val="0"/>
              </a:spcBef>
              <a:spcAft>
                <a:spcPts val="0"/>
              </a:spcAft>
              <a:buSzPts val="2500"/>
              <a:buChar char="●"/>
            </a:pPr>
            <a:r>
              <a:rPr lang="ro" sz="2500"/>
              <a:t>Plagiarism</a:t>
            </a:r>
            <a:endParaRPr sz="2500"/>
          </a:p>
          <a:p>
            <a:pPr indent="-387350" lvl="0" marL="457200" rtl="0" algn="l">
              <a:lnSpc>
                <a:spcPct val="150000"/>
              </a:lnSpc>
              <a:spcBef>
                <a:spcPts val="0"/>
              </a:spcBef>
              <a:spcAft>
                <a:spcPts val="0"/>
              </a:spcAft>
              <a:buSzPts val="2500"/>
              <a:buChar char="●"/>
            </a:pPr>
            <a:r>
              <a:rPr lang="ro" sz="2500"/>
              <a:t>Copying the Idea</a:t>
            </a:r>
            <a:endParaRPr sz="2500"/>
          </a:p>
          <a:p>
            <a:pPr indent="-387350" lvl="0" marL="457200" rtl="0" algn="l">
              <a:lnSpc>
                <a:spcPct val="150000"/>
              </a:lnSpc>
              <a:spcBef>
                <a:spcPts val="0"/>
              </a:spcBef>
              <a:spcAft>
                <a:spcPts val="0"/>
              </a:spcAft>
              <a:buSzPts val="2500"/>
              <a:buChar char="●"/>
            </a:pPr>
            <a:r>
              <a:rPr lang="ro" sz="2500"/>
              <a:t>Impersonation</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68975" y="328400"/>
            <a:ext cx="4943700" cy="8574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ro" sz="3800"/>
              <a:t>Proposed Solution</a:t>
            </a:r>
            <a:endParaRPr sz="3800"/>
          </a:p>
        </p:txBody>
      </p:sp>
      <p:cxnSp>
        <p:nvCxnSpPr>
          <p:cNvPr id="93" name="Google Shape;93;p19"/>
          <p:cNvCxnSpPr/>
          <p:nvPr/>
        </p:nvCxnSpPr>
        <p:spPr>
          <a:xfrm>
            <a:off x="368975" y="1106925"/>
            <a:ext cx="5699700" cy="10500"/>
          </a:xfrm>
          <a:prstGeom prst="straightConnector1">
            <a:avLst/>
          </a:prstGeom>
          <a:noFill/>
          <a:ln cap="flat" cmpd="sng" w="19050">
            <a:solidFill>
              <a:srgbClr val="A4C2F4"/>
            </a:solidFill>
            <a:prstDash val="solid"/>
            <a:round/>
            <a:headEnd len="med" w="med" type="oval"/>
            <a:tailEnd len="med" w="med" type="oval"/>
          </a:ln>
        </p:spPr>
      </p:cxnSp>
      <p:sp>
        <p:nvSpPr>
          <p:cNvPr id="94" name="Google Shape;94;p19"/>
          <p:cNvSpPr txBox="1"/>
          <p:nvPr>
            <p:ph type="title"/>
          </p:nvPr>
        </p:nvSpPr>
        <p:spPr>
          <a:xfrm>
            <a:off x="368975" y="1218125"/>
            <a:ext cx="8530800" cy="3476100"/>
          </a:xfrm>
          <a:prstGeom prst="rect">
            <a:avLst/>
          </a:prstGeom>
        </p:spPr>
        <p:txBody>
          <a:bodyPr anchorCtr="0" anchor="ctr" bIns="0" lIns="0" spcFirstLastPara="1" rIns="0" wrap="square" tIns="0">
            <a:noAutofit/>
          </a:bodyPr>
          <a:lstStyle/>
          <a:p>
            <a:pPr indent="-374650" lvl="0" marL="457200" rtl="0" algn="l">
              <a:lnSpc>
                <a:spcPct val="150000"/>
              </a:lnSpc>
              <a:spcBef>
                <a:spcPts val="0"/>
              </a:spcBef>
              <a:spcAft>
                <a:spcPts val="0"/>
              </a:spcAft>
              <a:buSzPts val="2300"/>
              <a:buChar char="●"/>
            </a:pPr>
            <a:r>
              <a:rPr lang="ro" sz="2300">
                <a:solidFill>
                  <a:schemeClr val="dk1"/>
                </a:solidFill>
              </a:rPr>
              <a:t>Similarity Between Students</a:t>
            </a:r>
            <a:endParaRPr sz="2300">
              <a:solidFill>
                <a:schemeClr val="dk1"/>
              </a:solidFill>
            </a:endParaRPr>
          </a:p>
          <a:p>
            <a:pPr indent="-374650" lvl="0" marL="457200" rtl="0" algn="l">
              <a:lnSpc>
                <a:spcPct val="150000"/>
              </a:lnSpc>
              <a:spcBef>
                <a:spcPts val="0"/>
              </a:spcBef>
              <a:spcAft>
                <a:spcPts val="0"/>
              </a:spcAft>
              <a:buClr>
                <a:schemeClr val="dk1"/>
              </a:buClr>
              <a:buSzPts val="2300"/>
              <a:buChar char="●"/>
            </a:pPr>
            <a:r>
              <a:rPr lang="ro" sz="2300">
                <a:solidFill>
                  <a:schemeClr val="dk1"/>
                </a:solidFill>
              </a:rPr>
              <a:t>Similarity on Submission History</a:t>
            </a:r>
            <a:endParaRPr sz="2300">
              <a:solidFill>
                <a:schemeClr val="dk1"/>
              </a:solidFill>
            </a:endParaRPr>
          </a:p>
          <a:p>
            <a:pPr indent="-374650" lvl="0" marL="457200" rtl="0" algn="l">
              <a:lnSpc>
                <a:spcPct val="150000"/>
              </a:lnSpc>
              <a:spcBef>
                <a:spcPts val="0"/>
              </a:spcBef>
              <a:spcAft>
                <a:spcPts val="0"/>
              </a:spcAft>
              <a:buClr>
                <a:schemeClr val="dk1"/>
              </a:buClr>
              <a:buSzPts val="2300"/>
              <a:buChar char="●"/>
            </a:pPr>
            <a:r>
              <a:rPr lang="ro" sz="2300">
                <a:solidFill>
                  <a:schemeClr val="dk1"/>
                </a:solidFill>
              </a:rPr>
              <a:t>Similarity for Compilation and Run Results</a:t>
            </a:r>
            <a:endParaRPr sz="23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68975" y="321000"/>
            <a:ext cx="5460900" cy="8574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ro" sz="3800"/>
              <a:t>Evaluation &amp; Results</a:t>
            </a:r>
            <a:endParaRPr sz="3800"/>
          </a:p>
        </p:txBody>
      </p:sp>
      <p:cxnSp>
        <p:nvCxnSpPr>
          <p:cNvPr id="100" name="Google Shape;100;p20"/>
          <p:cNvCxnSpPr/>
          <p:nvPr/>
        </p:nvCxnSpPr>
        <p:spPr>
          <a:xfrm>
            <a:off x="368975" y="1110775"/>
            <a:ext cx="3618600" cy="3300"/>
          </a:xfrm>
          <a:prstGeom prst="straightConnector1">
            <a:avLst/>
          </a:prstGeom>
          <a:noFill/>
          <a:ln cap="flat" cmpd="sng" w="19050">
            <a:solidFill>
              <a:srgbClr val="A4C2F4"/>
            </a:solidFill>
            <a:prstDash val="solid"/>
            <a:round/>
            <a:headEnd len="med" w="med" type="oval"/>
            <a:tailEnd len="med" w="med" type="oval"/>
          </a:ln>
        </p:spPr>
      </p:cxnSp>
      <p:sp>
        <p:nvSpPr>
          <p:cNvPr id="101" name="Google Shape;101;p20"/>
          <p:cNvSpPr txBox="1"/>
          <p:nvPr>
            <p:ph type="title"/>
          </p:nvPr>
        </p:nvSpPr>
        <p:spPr>
          <a:xfrm>
            <a:off x="368975" y="1407175"/>
            <a:ext cx="3350400" cy="3144600"/>
          </a:xfrm>
          <a:prstGeom prst="rect">
            <a:avLst/>
          </a:prstGeom>
        </p:spPr>
        <p:txBody>
          <a:bodyPr anchorCtr="0" anchor="ctr" bIns="0" lIns="0" spcFirstLastPara="1" rIns="0" wrap="square" tIns="0">
            <a:noAutofit/>
          </a:bodyPr>
          <a:lstStyle/>
          <a:p>
            <a:pPr indent="-342900" lvl="0" marL="457200" rtl="0" algn="l">
              <a:lnSpc>
                <a:spcPct val="150000"/>
              </a:lnSpc>
              <a:spcBef>
                <a:spcPts val="0"/>
              </a:spcBef>
              <a:spcAft>
                <a:spcPts val="0"/>
              </a:spcAft>
              <a:buSzPts val="1800"/>
              <a:buChar char="●"/>
            </a:pPr>
            <a:r>
              <a:rPr lang="ro" sz="1800"/>
              <a:t>Dataset: </a:t>
            </a:r>
            <a:r>
              <a:rPr b="1" lang="ro" sz="1800"/>
              <a:t>4917 </a:t>
            </a:r>
            <a:r>
              <a:rPr lang="ro" sz="1800"/>
              <a:t>submissions from </a:t>
            </a:r>
            <a:r>
              <a:rPr b="1" lang="ro" sz="1800"/>
              <a:t>132 </a:t>
            </a:r>
            <a:r>
              <a:rPr lang="ro" sz="1800"/>
              <a:t>students</a:t>
            </a:r>
            <a:endParaRPr sz="1800"/>
          </a:p>
          <a:p>
            <a:pPr indent="-342900" lvl="0" marL="457200" rtl="0" algn="l">
              <a:lnSpc>
                <a:spcPct val="150000"/>
              </a:lnSpc>
              <a:spcBef>
                <a:spcPts val="0"/>
              </a:spcBef>
              <a:spcAft>
                <a:spcPts val="0"/>
              </a:spcAft>
              <a:buSzPts val="1800"/>
              <a:buChar char="●"/>
            </a:pPr>
            <a:r>
              <a:rPr lang="ro" sz="1800"/>
              <a:t>Individual Analysis</a:t>
            </a:r>
            <a:endParaRPr sz="1800"/>
          </a:p>
          <a:p>
            <a:pPr indent="-342900" lvl="0" marL="457200" rtl="0" algn="l">
              <a:lnSpc>
                <a:spcPct val="150000"/>
              </a:lnSpc>
              <a:spcBef>
                <a:spcPts val="0"/>
              </a:spcBef>
              <a:spcAft>
                <a:spcPts val="0"/>
              </a:spcAft>
              <a:buSzPts val="1800"/>
              <a:buChar char="●"/>
            </a:pPr>
            <a:r>
              <a:rPr lang="ro" sz="1800"/>
              <a:t>Correlating the results</a:t>
            </a:r>
            <a:endParaRPr sz="1800"/>
          </a:p>
          <a:p>
            <a:pPr indent="0" lvl="0" marL="0" rtl="0" algn="l">
              <a:lnSpc>
                <a:spcPct val="150000"/>
              </a:lnSpc>
              <a:spcBef>
                <a:spcPts val="0"/>
              </a:spcBef>
              <a:spcAft>
                <a:spcPts val="0"/>
              </a:spcAft>
              <a:buNone/>
            </a:pPr>
            <a:r>
              <a:t/>
            </a:r>
            <a:endParaRPr sz="1800"/>
          </a:p>
          <a:p>
            <a:pPr indent="0" lvl="0" marL="0" rtl="0" algn="l">
              <a:lnSpc>
                <a:spcPct val="150000"/>
              </a:lnSpc>
              <a:spcBef>
                <a:spcPts val="0"/>
              </a:spcBef>
              <a:spcAft>
                <a:spcPts val="0"/>
              </a:spcAft>
              <a:buNone/>
            </a:pPr>
            <a:r>
              <a:t/>
            </a:r>
            <a:endParaRPr sz="1800"/>
          </a:p>
        </p:txBody>
      </p:sp>
      <p:pic>
        <p:nvPicPr>
          <p:cNvPr id="102" name="Google Shape;102;p20"/>
          <p:cNvPicPr preferRelativeResize="0"/>
          <p:nvPr/>
        </p:nvPicPr>
        <p:blipFill rotWithShape="1">
          <a:blip r:embed="rId3">
            <a:alphaModFix/>
          </a:blip>
          <a:srcRect b="21307" l="8463" r="11241" t="6708"/>
          <a:stretch/>
        </p:blipFill>
        <p:spPr>
          <a:xfrm>
            <a:off x="4127125" y="2856513"/>
            <a:ext cx="4203151" cy="1741850"/>
          </a:xfrm>
          <a:prstGeom prst="rect">
            <a:avLst/>
          </a:prstGeom>
          <a:noFill/>
          <a:ln>
            <a:noFill/>
          </a:ln>
        </p:spPr>
      </p:pic>
      <p:pic>
        <p:nvPicPr>
          <p:cNvPr id="103" name="Google Shape;103;p20"/>
          <p:cNvPicPr preferRelativeResize="0"/>
          <p:nvPr/>
        </p:nvPicPr>
        <p:blipFill rotWithShape="1">
          <a:blip r:embed="rId4">
            <a:alphaModFix/>
          </a:blip>
          <a:srcRect b="21142" l="16218" r="14322" t="22051"/>
          <a:stretch/>
        </p:blipFill>
        <p:spPr>
          <a:xfrm>
            <a:off x="4146750" y="1178400"/>
            <a:ext cx="4163900" cy="1678125"/>
          </a:xfrm>
          <a:prstGeom prst="rect">
            <a:avLst/>
          </a:prstGeom>
          <a:noFill/>
          <a:ln>
            <a:noFill/>
          </a:ln>
        </p:spPr>
      </p:pic>
      <p:sp>
        <p:nvSpPr>
          <p:cNvPr id="104" name="Google Shape;104;p20"/>
          <p:cNvSpPr txBox="1"/>
          <p:nvPr/>
        </p:nvSpPr>
        <p:spPr>
          <a:xfrm>
            <a:off x="4878550" y="876800"/>
            <a:ext cx="2700300" cy="35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o" sz="1100"/>
              <a:t>Student Submission Comparison Result</a:t>
            </a:r>
            <a:endParaRPr sz="1100"/>
          </a:p>
        </p:txBody>
      </p:sp>
      <p:sp>
        <p:nvSpPr>
          <p:cNvPr id="105" name="Google Shape;105;p20"/>
          <p:cNvSpPr txBox="1"/>
          <p:nvPr/>
        </p:nvSpPr>
        <p:spPr>
          <a:xfrm>
            <a:off x="5028550" y="4551775"/>
            <a:ext cx="2400300" cy="35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o" sz="1100"/>
              <a:t>Comparing with Submission History</a:t>
            </a:r>
            <a:endParaRPr sz="1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68975" y="321000"/>
            <a:ext cx="3337500" cy="8574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ro" sz="3800"/>
              <a:t>Next Steps</a:t>
            </a:r>
            <a:endParaRPr sz="3800"/>
          </a:p>
        </p:txBody>
      </p:sp>
      <p:cxnSp>
        <p:nvCxnSpPr>
          <p:cNvPr id="111" name="Google Shape;111;p21"/>
          <p:cNvCxnSpPr/>
          <p:nvPr/>
        </p:nvCxnSpPr>
        <p:spPr>
          <a:xfrm>
            <a:off x="368975" y="1106925"/>
            <a:ext cx="3146400" cy="10500"/>
          </a:xfrm>
          <a:prstGeom prst="straightConnector1">
            <a:avLst/>
          </a:prstGeom>
          <a:noFill/>
          <a:ln cap="flat" cmpd="sng" w="19050">
            <a:solidFill>
              <a:srgbClr val="A4C2F4"/>
            </a:solidFill>
            <a:prstDash val="solid"/>
            <a:round/>
            <a:headEnd len="med" w="med" type="oval"/>
            <a:tailEnd len="med" w="med" type="oval"/>
          </a:ln>
        </p:spPr>
      </p:cxnSp>
      <p:sp>
        <p:nvSpPr>
          <p:cNvPr id="112" name="Google Shape;112;p21"/>
          <p:cNvSpPr txBox="1"/>
          <p:nvPr>
            <p:ph type="title"/>
          </p:nvPr>
        </p:nvSpPr>
        <p:spPr>
          <a:xfrm>
            <a:off x="368975" y="1595075"/>
            <a:ext cx="8530800" cy="2862000"/>
          </a:xfrm>
          <a:prstGeom prst="rect">
            <a:avLst/>
          </a:prstGeom>
        </p:spPr>
        <p:txBody>
          <a:bodyPr anchorCtr="0" anchor="ctr" bIns="0" lIns="0" spcFirstLastPara="1" rIns="0" wrap="square" tIns="0">
            <a:noAutofit/>
          </a:bodyPr>
          <a:lstStyle/>
          <a:p>
            <a:pPr indent="-355600" lvl="0" marL="457200" rtl="0" algn="l">
              <a:lnSpc>
                <a:spcPct val="150000"/>
              </a:lnSpc>
              <a:spcBef>
                <a:spcPts val="0"/>
              </a:spcBef>
              <a:spcAft>
                <a:spcPts val="0"/>
              </a:spcAft>
              <a:buSzPts val="2000"/>
              <a:buChar char="●"/>
            </a:pPr>
            <a:r>
              <a:rPr lang="ro" sz="2000"/>
              <a:t>Extract set of code metrics</a:t>
            </a:r>
            <a:endParaRPr sz="2000"/>
          </a:p>
          <a:p>
            <a:pPr indent="-355600" lvl="0" marL="457200" rtl="0" algn="l">
              <a:lnSpc>
                <a:spcPct val="150000"/>
              </a:lnSpc>
              <a:spcBef>
                <a:spcPts val="0"/>
              </a:spcBef>
              <a:spcAft>
                <a:spcPts val="0"/>
              </a:spcAft>
              <a:buSzPts val="2000"/>
              <a:buChar char="●"/>
            </a:pPr>
            <a:r>
              <a:rPr lang="ro" sz="2000"/>
              <a:t>Implement Linearization using static tracing</a:t>
            </a:r>
            <a:endParaRPr sz="2000"/>
          </a:p>
          <a:p>
            <a:pPr indent="-355600" lvl="0" marL="457200" rtl="0" algn="l">
              <a:lnSpc>
                <a:spcPct val="150000"/>
              </a:lnSpc>
              <a:spcBef>
                <a:spcPts val="0"/>
              </a:spcBef>
              <a:spcAft>
                <a:spcPts val="0"/>
              </a:spcAft>
              <a:buSzPts val="2000"/>
              <a:buChar char="●"/>
            </a:pPr>
            <a:r>
              <a:rPr lang="ro" sz="2000"/>
              <a:t>Test different distance functions to normalize the metrics</a:t>
            </a:r>
            <a:endParaRPr sz="2000"/>
          </a:p>
          <a:p>
            <a:pPr indent="-355600" lvl="0" marL="457200" rtl="0" algn="l">
              <a:lnSpc>
                <a:spcPct val="150000"/>
              </a:lnSpc>
              <a:spcBef>
                <a:spcPts val="0"/>
              </a:spcBef>
              <a:spcAft>
                <a:spcPts val="0"/>
              </a:spcAft>
              <a:buSzPts val="2000"/>
              <a:buChar char="●"/>
            </a:pPr>
            <a:r>
              <a:rPr lang="ro" sz="2000"/>
              <a:t>Aggregate all metrics in a feature array</a:t>
            </a:r>
            <a:endParaRPr sz="2000"/>
          </a:p>
          <a:p>
            <a:pPr indent="-355600" lvl="0" marL="457200" rtl="0" algn="l">
              <a:lnSpc>
                <a:spcPct val="150000"/>
              </a:lnSpc>
              <a:spcBef>
                <a:spcPts val="0"/>
              </a:spcBef>
              <a:spcAft>
                <a:spcPts val="0"/>
              </a:spcAft>
              <a:buSzPts val="2000"/>
              <a:buChar char="●"/>
            </a:pPr>
            <a:r>
              <a:rPr lang="ro" sz="2000"/>
              <a:t>Use the feature array in a neural network</a:t>
            </a:r>
            <a:endParaRPr sz="2000"/>
          </a:p>
          <a:p>
            <a:pPr indent="0" lvl="0" marL="0" rtl="0" algn="l">
              <a:lnSpc>
                <a:spcPct val="150000"/>
              </a:lnSpc>
              <a:spcBef>
                <a:spcPts val="0"/>
              </a:spcBef>
              <a:spcAft>
                <a:spcPts val="0"/>
              </a:spcAft>
              <a:buNone/>
            </a:pPr>
            <a:r>
              <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2833800" y="1697550"/>
            <a:ext cx="3476400" cy="8742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ro" sz="3800"/>
              <a:t>Thank you!</a:t>
            </a:r>
            <a:endParaRPr sz="3800"/>
          </a:p>
        </p:txBody>
      </p:sp>
      <p:cxnSp>
        <p:nvCxnSpPr>
          <p:cNvPr id="118" name="Google Shape;118;p22"/>
          <p:cNvCxnSpPr/>
          <p:nvPr/>
        </p:nvCxnSpPr>
        <p:spPr>
          <a:xfrm>
            <a:off x="2139450" y="2571750"/>
            <a:ext cx="4865100" cy="0"/>
          </a:xfrm>
          <a:prstGeom prst="straightConnector1">
            <a:avLst/>
          </a:prstGeom>
          <a:noFill/>
          <a:ln cap="flat" cmpd="sng" w="19050">
            <a:solidFill>
              <a:srgbClr val="9FC5E8"/>
            </a:solidFill>
            <a:prstDash val="solid"/>
            <a:round/>
            <a:headEnd len="med" w="med" type="oval"/>
            <a:tailEnd len="med" w="med" type="oval"/>
          </a:ln>
        </p:spPr>
      </p:cxnSp>
    </p:spTree>
  </p:cSld>
  <p:clrMapOvr>
    <a:masterClrMapping/>
  </p:clrMapOvr>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