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916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5443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7620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2720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3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32167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192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0010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4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50908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29261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35FD32-1C78-4140-8899-02D7549222D5}" type="datetimeFigureOut">
              <a:rPr lang="ro-RO" smtClean="0"/>
              <a:t>14 sept. 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28C2718-EE08-4F61-BC31-9F0F63B3697F}" type="slidenum">
              <a:rPr lang="ro-RO" smtClean="0"/>
              <a:t>‹#›</a:t>
            </a:fld>
            <a:endParaRPr lang="ro-R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81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58546-E227-4CD5-8D25-B8457887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effectLst/>
                <a:ea typeface="MS Mincho" panose="02020609040205080304" pitchFamily="49" charset="-128"/>
              </a:rPr>
              <a:t>The Role of Load Balancer Mechanisms in Securing IoT Platforms</a:t>
            </a:r>
            <a:endParaRPr lang="ro-RO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4A5B3-999C-4012-9A1D-D4C60D736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19"/>
            <a:ext cx="10058400" cy="1572647"/>
          </a:xfrm>
        </p:spPr>
        <p:txBody>
          <a:bodyPr>
            <a:normAutofit/>
          </a:bodyPr>
          <a:lstStyle/>
          <a:p>
            <a:pPr algn="ctr">
              <a:spcBef>
                <a:spcPts val="1800"/>
              </a:spcBef>
              <a:spcAft>
                <a:spcPts val="200"/>
              </a:spcAft>
            </a:pPr>
            <a:r>
              <a:rPr lang="ro-RO" dirty="0">
                <a:solidFill>
                  <a:schemeClr val="tx1"/>
                </a:solidFill>
                <a:effectLst/>
                <a:ea typeface="DengXian" panose="020B0503020204020204" pitchFamily="2" charset="-122"/>
              </a:rPr>
              <a:t>Daniel-Florin Hrițcan, Doru Balan</a:t>
            </a:r>
            <a:endParaRPr lang="ro-RO" dirty="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Dept. of Computers, Automation and Electronics</a:t>
            </a:r>
            <a:endParaRPr lang="ro-RO" dirty="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pPr algn="ctr"/>
            <a:r>
              <a:rPr lang="en-US" i="1" dirty="0"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University “</a:t>
            </a:r>
            <a:r>
              <a:rPr lang="ro-RO" i="1" dirty="0"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Ș</a:t>
            </a:r>
            <a:r>
              <a:rPr lang="en-US" i="1" dirty="0" err="1"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tefan</a:t>
            </a:r>
            <a:r>
              <a:rPr lang="en-US" i="1" dirty="0"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</a:t>
            </a:r>
            <a:r>
              <a:rPr lang="en-US" i="1" dirty="0" err="1"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cel</a:t>
            </a:r>
            <a:r>
              <a:rPr lang="en-US" i="1" dirty="0">
                <a:solidFill>
                  <a:schemeClr val="tx1"/>
                </a:solidFill>
                <a:effectLst/>
                <a:ea typeface="MS Mincho" panose="02020609040205080304" pitchFamily="49" charset="-128"/>
              </a:rPr>
              <a:t> Mare” Suceava</a:t>
            </a:r>
            <a:endParaRPr lang="ro-RO" dirty="0">
              <a:solidFill>
                <a:schemeClr val="tx1"/>
              </a:solidFill>
              <a:effectLst/>
              <a:ea typeface="SimSun" panose="02010600030101010101" pitchFamily="2" charset="-122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9660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6253-4AD1-478E-8BC6-A8D991D4C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with protection enabled</a:t>
            </a:r>
            <a:endParaRPr lang="ro-R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91DE7B2-725E-47EC-A4FF-482333F63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5" y="1850496"/>
            <a:ext cx="10949470" cy="434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615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3F6C-AB47-4236-AF80-2C1422D2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scanning on public IP</a:t>
            </a:r>
            <a:endParaRPr lang="ro-R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2E45B7-BB58-4A5A-BB50-2F56D0DF9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27" y="1802094"/>
            <a:ext cx="9477905" cy="45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62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5E166-A9BA-4627-8537-3EDF61B9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480" y="1978243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Thank you for your attention</a:t>
            </a:r>
            <a:endParaRPr lang="ro-RO" sz="5400" dirty="0"/>
          </a:p>
        </p:txBody>
      </p:sp>
    </p:spTree>
    <p:extLst>
      <p:ext uri="{BB962C8B-B14F-4D97-AF65-F5344CB8AC3E}">
        <p14:creationId xmlns:p14="http://schemas.microsoft.com/office/powerpoint/2010/main" val="416175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C632-D11E-4717-B818-0D4EC312F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ea typeface="MS Mincho" panose="02020609040205080304" pitchFamily="49" charset="-128"/>
              </a:rPr>
              <a:t>Load Balancer Mechanisms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25114-5269-4AED-B998-ECDF30F2D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438401"/>
            <a:ext cx="10058400" cy="402336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sz="2200" dirty="0">
                <a:effectLst/>
                <a:latin typeface="+mj-lt"/>
                <a:ea typeface="SimSun" panose="02010600030101010101" pitchFamily="2" charset="-122"/>
              </a:rPr>
              <a:t>A load balancer is a subsystem that has the main purpose of forwarding requests based on the rules of load balancing. It can accept a request and </a:t>
            </a:r>
            <a:r>
              <a:rPr lang="ro-RO" sz="2200" dirty="0">
                <a:effectLst/>
                <a:latin typeface="+mj-lt"/>
                <a:ea typeface="SimSun" panose="02010600030101010101" pitchFamily="2" charset="-122"/>
              </a:rPr>
              <a:t>then will search for</a:t>
            </a:r>
            <a:r>
              <a:rPr lang="en-US" sz="2200" dirty="0">
                <a:effectLst/>
                <a:latin typeface="+mj-lt"/>
                <a:ea typeface="SimSun" panose="02010600030101010101" pitchFamily="2" charset="-122"/>
              </a:rPr>
              <a:t> the </a:t>
            </a:r>
            <a:r>
              <a:rPr lang="ro-RO" sz="2200" dirty="0">
                <a:effectLst/>
                <a:latin typeface="+mj-lt"/>
                <a:ea typeface="SimSun" panose="02010600030101010101" pitchFamily="2" charset="-122"/>
              </a:rPr>
              <a:t>specific</a:t>
            </a:r>
            <a:r>
              <a:rPr lang="en-US" sz="2200" dirty="0">
                <a:effectLst/>
                <a:latin typeface="+mj-lt"/>
                <a:ea typeface="SimSun" panose="02010600030101010101" pitchFamily="2" charset="-122"/>
              </a:rPr>
              <a:t> service in</a:t>
            </a:r>
            <a:r>
              <a:rPr lang="ro-RO" sz="2200" dirty="0">
                <a:effectLst/>
                <a:latin typeface="+mj-lt"/>
                <a:ea typeface="SimSun" panose="02010600030101010101" pitchFamily="2" charset="-122"/>
              </a:rPr>
              <a:t>stalled on a local server respecting</a:t>
            </a:r>
            <a:r>
              <a:rPr lang="en-US" sz="2200" dirty="0">
                <a:effectLst/>
                <a:latin typeface="+mj-lt"/>
                <a:ea typeface="SimSun" panose="02010600030101010101" pitchFamily="2" charset="-122"/>
              </a:rPr>
              <a:t> the request URL</a:t>
            </a:r>
            <a:r>
              <a:rPr lang="ro-RO" sz="2200" dirty="0">
                <a:effectLst/>
                <a:latin typeface="+mj-lt"/>
                <a:ea typeface="SimSun" panose="02010600030101010101" pitchFamily="2" charset="-122"/>
              </a:rPr>
              <a:t>. </a:t>
            </a:r>
            <a:endParaRPr lang="ro-R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836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EA6FE-D20D-4DF4-8F97-D333950F1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MS Mincho" panose="02020609040205080304" pitchFamily="49" charset="-128"/>
              </a:rPr>
              <a:t>Load Balancer Types</a:t>
            </a:r>
            <a:endParaRPr lang="ro-R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3CDAE2-FCF8-4DB7-9634-935333AFF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29" y="1697629"/>
            <a:ext cx="6302904" cy="23029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DCBDE-71A0-47D0-8E08-21FEDDEAC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3960812"/>
            <a:ext cx="5715000" cy="3000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CB865-4C05-4A73-ACD6-C44DF3CB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667" y="3926810"/>
            <a:ext cx="3448844" cy="1662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DFF39D-5363-4E3C-9AFE-4C6DBECB79F4}"/>
              </a:ext>
            </a:extLst>
          </p:cNvPr>
          <p:cNvSpPr txBox="1"/>
          <p:nvPr/>
        </p:nvSpPr>
        <p:spPr>
          <a:xfrm>
            <a:off x="7673340" y="2479754"/>
            <a:ext cx="336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Hardware Load Balancer</a:t>
            </a:r>
            <a:endParaRPr lang="ro-RO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DD4EC5-59F7-4423-9AF8-BAE20B357A56}"/>
              </a:ext>
            </a:extLst>
          </p:cNvPr>
          <p:cNvSpPr txBox="1"/>
          <p:nvPr/>
        </p:nvSpPr>
        <p:spPr>
          <a:xfrm>
            <a:off x="7906545" y="4995333"/>
            <a:ext cx="4070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Software Load Balancer</a:t>
            </a:r>
            <a:endParaRPr lang="ro-RO" sz="2400" dirty="0"/>
          </a:p>
        </p:txBody>
      </p:sp>
    </p:spTree>
    <p:extLst>
      <p:ext uri="{BB962C8B-B14F-4D97-AF65-F5344CB8AC3E}">
        <p14:creationId xmlns:p14="http://schemas.microsoft.com/office/powerpoint/2010/main" val="121084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BDC1-A4E3-4527-84C1-791B0B58F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Solution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3F097A-AA3E-4255-B512-2D15603EF59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4479" y="1905529"/>
            <a:ext cx="5844002" cy="402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1716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0536-7972-408A-8F14-012DC166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Dashboard</a:t>
            </a:r>
            <a:endParaRPr lang="ro-R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568535-B148-4651-8381-C36DC1070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63" y="2256949"/>
            <a:ext cx="10058400" cy="3201353"/>
          </a:xfrm>
        </p:spPr>
      </p:pic>
    </p:spTree>
    <p:extLst>
      <p:ext uri="{BB962C8B-B14F-4D97-AF65-F5344CB8AC3E}">
        <p14:creationId xmlns:p14="http://schemas.microsoft.com/office/powerpoint/2010/main" val="362329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85C9-3042-4804-88F0-2EF17018F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Cloudflare DNS Records</a:t>
            </a:r>
            <a:endParaRPr lang="ro-R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FE5C26-E1B3-46A0-8188-2BC2D127C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33" y="1846263"/>
            <a:ext cx="7403002" cy="4249983"/>
          </a:xfrm>
        </p:spPr>
      </p:pic>
    </p:spTree>
    <p:extLst>
      <p:ext uri="{BB962C8B-B14F-4D97-AF65-F5344CB8AC3E}">
        <p14:creationId xmlns:p14="http://schemas.microsoft.com/office/powerpoint/2010/main" val="264020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AB67A-83ED-44AF-B582-BF9BFB5D2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Matching Rules</a:t>
            </a:r>
            <a:endParaRPr lang="ro-RO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BC8B34-982D-462A-9B39-E33A15FF2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16" y="1846263"/>
            <a:ext cx="8492925" cy="4148137"/>
          </a:xfrm>
        </p:spPr>
      </p:pic>
    </p:spTree>
    <p:extLst>
      <p:ext uri="{BB962C8B-B14F-4D97-AF65-F5344CB8AC3E}">
        <p14:creationId xmlns:p14="http://schemas.microsoft.com/office/powerpoint/2010/main" val="382283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F81B6-0376-45FD-9D6F-79BCE364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ea typeface="MS Mincho" panose="02020609040205080304" pitchFamily="49" charset="-128"/>
              </a:rPr>
              <a:t>Packet capture for HTTP</a:t>
            </a:r>
            <a:endParaRPr lang="ro-RO" dirty="0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1BEBF4E4-E312-40F7-A2BF-55252BCA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98" y="1994430"/>
            <a:ext cx="11200203" cy="378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238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646AC-C034-4FE1-904A-F84500952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ea typeface="MS Mincho" panose="02020609040205080304" pitchFamily="49" charset="-128"/>
              </a:rPr>
              <a:t>Packet capture for HTTPS</a:t>
            </a:r>
            <a:endParaRPr lang="ro-R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9ECD45B-5A74-4F86-982F-5CEAA3697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315" y="1894703"/>
            <a:ext cx="8851370" cy="467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531515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55</TotalTime>
  <Words>122</Words>
  <Application>Microsoft Office PowerPoint</Application>
  <PresentationFormat>Widescreen</PresentationFormat>
  <Paragraphs>18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Calibri Light</vt:lpstr>
      <vt:lpstr>Retrospect</vt:lpstr>
      <vt:lpstr>The Role of Load Balancer Mechanisms in Securing IoT Platforms</vt:lpstr>
      <vt:lpstr>Load Balancer Mechanisms</vt:lpstr>
      <vt:lpstr>Load Balancer Types</vt:lpstr>
      <vt:lpstr>Solution Overview</vt:lpstr>
      <vt:lpstr>Management Dashboard</vt:lpstr>
      <vt:lpstr>Cloudflare DNS Records</vt:lpstr>
      <vt:lpstr>Content Matching Rules</vt:lpstr>
      <vt:lpstr>Packet capture for HTTP</vt:lpstr>
      <vt:lpstr>Packet capture for HTTPS</vt:lpstr>
      <vt:lpstr>Port scanning with protection enabled</vt:lpstr>
      <vt:lpstr>Port scanning on public IP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Load Balancer Mechanisms in Securing IoT Platforms</dc:title>
  <dc:creator>PC</dc:creator>
  <cp:lastModifiedBy>PC</cp:lastModifiedBy>
  <cp:revision>6</cp:revision>
  <dcterms:created xsi:type="dcterms:W3CDTF">2022-09-14T18:51:17Z</dcterms:created>
  <dcterms:modified xsi:type="dcterms:W3CDTF">2022-09-14T19:46:51Z</dcterms:modified>
</cp:coreProperties>
</file>