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B78371F-445F-20E6-F3B5-F53B2714E41A}" v="185" dt="2025-09-19T03:15:58.402"/>
    <p1510:client id="{F32223FF-4DD5-FAAD-ED76-83C9EE094EB3}" v="27" dt="2025-09-18T22:18:49.79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10" Type="http://schemas.openxmlformats.org/officeDocument/2006/relationships/image" Target="../media/image13.svg"/><Relationship Id="rId4" Type="http://schemas.openxmlformats.org/officeDocument/2006/relationships/image" Target="../media/image7.svg"/><Relationship Id="rId9" Type="http://schemas.openxmlformats.org/officeDocument/2006/relationships/image" Target="../media/image12.png"/></Relationships>
</file>

<file path=ppt/diagrams/_rels/data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sv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image" Target="../media/image15.svg"/><Relationship Id="rId1" Type="http://schemas.openxmlformats.org/officeDocument/2006/relationships/image" Target="../media/image14.png"/><Relationship Id="rId6" Type="http://schemas.openxmlformats.org/officeDocument/2006/relationships/image" Target="../media/image19.svg"/><Relationship Id="rId5" Type="http://schemas.openxmlformats.org/officeDocument/2006/relationships/image" Target="../media/image18.png"/><Relationship Id="rId10" Type="http://schemas.openxmlformats.org/officeDocument/2006/relationships/image" Target="../media/image23.svg"/><Relationship Id="rId4" Type="http://schemas.openxmlformats.org/officeDocument/2006/relationships/image" Target="../media/image17.svg"/><Relationship Id="rId9" Type="http://schemas.openxmlformats.org/officeDocument/2006/relationships/image" Target="../media/image22.png"/></Relationships>
</file>

<file path=ppt/diagrams/_rels/data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svg"/><Relationship Id="rId1" Type="http://schemas.openxmlformats.org/officeDocument/2006/relationships/image" Target="../media/image25.png"/><Relationship Id="rId6" Type="http://schemas.openxmlformats.org/officeDocument/2006/relationships/image" Target="../media/image30.svg"/><Relationship Id="rId5" Type="http://schemas.openxmlformats.org/officeDocument/2006/relationships/image" Target="../media/image29.png"/><Relationship Id="rId4" Type="http://schemas.openxmlformats.org/officeDocument/2006/relationships/image" Target="../media/image28.svg"/></Relationships>
</file>

<file path=ppt/diagrams/_rels/data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svg"/><Relationship Id="rId13" Type="http://schemas.openxmlformats.org/officeDocument/2006/relationships/image" Target="../media/image41.png"/><Relationship Id="rId3" Type="http://schemas.openxmlformats.org/officeDocument/2006/relationships/image" Target="../media/image33.png"/><Relationship Id="rId7" Type="http://schemas.openxmlformats.org/officeDocument/2006/relationships/image" Target="../media/image37.png"/><Relationship Id="rId12" Type="http://schemas.openxmlformats.org/officeDocument/2006/relationships/image" Target="../media/image40.svg"/><Relationship Id="rId2" Type="http://schemas.openxmlformats.org/officeDocument/2006/relationships/image" Target="../media/image32.svg"/><Relationship Id="rId1" Type="http://schemas.openxmlformats.org/officeDocument/2006/relationships/image" Target="../media/image31.png"/><Relationship Id="rId6" Type="http://schemas.openxmlformats.org/officeDocument/2006/relationships/image" Target="../media/image36.svg"/><Relationship Id="rId11" Type="http://schemas.openxmlformats.org/officeDocument/2006/relationships/image" Target="../media/image39.png"/><Relationship Id="rId5" Type="http://schemas.openxmlformats.org/officeDocument/2006/relationships/image" Target="../media/image35.png"/><Relationship Id="rId10" Type="http://schemas.openxmlformats.org/officeDocument/2006/relationships/image" Target="../media/image28.svg"/><Relationship Id="rId4" Type="http://schemas.openxmlformats.org/officeDocument/2006/relationships/image" Target="../media/image34.svg"/><Relationship Id="rId9" Type="http://schemas.openxmlformats.org/officeDocument/2006/relationships/image" Target="../media/image27.png"/><Relationship Id="rId14" Type="http://schemas.openxmlformats.org/officeDocument/2006/relationships/image" Target="../media/image42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10" Type="http://schemas.openxmlformats.org/officeDocument/2006/relationships/image" Target="../media/image13.svg"/><Relationship Id="rId4" Type="http://schemas.openxmlformats.org/officeDocument/2006/relationships/image" Target="../media/image7.svg"/><Relationship Id="rId9" Type="http://schemas.openxmlformats.org/officeDocument/2006/relationships/image" Target="../media/image12.png"/></Relationships>
</file>

<file path=ppt/diagrams/_rels/drawing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sv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image" Target="../media/image15.svg"/><Relationship Id="rId1" Type="http://schemas.openxmlformats.org/officeDocument/2006/relationships/image" Target="../media/image14.png"/><Relationship Id="rId6" Type="http://schemas.openxmlformats.org/officeDocument/2006/relationships/image" Target="../media/image19.svg"/><Relationship Id="rId5" Type="http://schemas.openxmlformats.org/officeDocument/2006/relationships/image" Target="../media/image18.png"/><Relationship Id="rId10" Type="http://schemas.openxmlformats.org/officeDocument/2006/relationships/image" Target="../media/image23.svg"/><Relationship Id="rId4" Type="http://schemas.openxmlformats.org/officeDocument/2006/relationships/image" Target="../media/image17.svg"/><Relationship Id="rId9" Type="http://schemas.openxmlformats.org/officeDocument/2006/relationships/image" Target="../media/image22.png"/></Relationships>
</file>

<file path=ppt/diagrams/_rels/drawing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svg"/><Relationship Id="rId1" Type="http://schemas.openxmlformats.org/officeDocument/2006/relationships/image" Target="../media/image25.png"/><Relationship Id="rId6" Type="http://schemas.openxmlformats.org/officeDocument/2006/relationships/image" Target="../media/image30.svg"/><Relationship Id="rId5" Type="http://schemas.openxmlformats.org/officeDocument/2006/relationships/image" Target="../media/image29.png"/><Relationship Id="rId4" Type="http://schemas.openxmlformats.org/officeDocument/2006/relationships/image" Target="../media/image28.svg"/></Relationships>
</file>

<file path=ppt/diagrams/_rels/drawing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svg"/><Relationship Id="rId13" Type="http://schemas.openxmlformats.org/officeDocument/2006/relationships/image" Target="../media/image41.png"/><Relationship Id="rId3" Type="http://schemas.openxmlformats.org/officeDocument/2006/relationships/image" Target="../media/image33.png"/><Relationship Id="rId7" Type="http://schemas.openxmlformats.org/officeDocument/2006/relationships/image" Target="../media/image37.png"/><Relationship Id="rId12" Type="http://schemas.openxmlformats.org/officeDocument/2006/relationships/image" Target="../media/image40.svg"/><Relationship Id="rId2" Type="http://schemas.openxmlformats.org/officeDocument/2006/relationships/image" Target="../media/image32.svg"/><Relationship Id="rId1" Type="http://schemas.openxmlformats.org/officeDocument/2006/relationships/image" Target="../media/image31.png"/><Relationship Id="rId6" Type="http://schemas.openxmlformats.org/officeDocument/2006/relationships/image" Target="../media/image36.svg"/><Relationship Id="rId11" Type="http://schemas.openxmlformats.org/officeDocument/2006/relationships/image" Target="../media/image39.png"/><Relationship Id="rId5" Type="http://schemas.openxmlformats.org/officeDocument/2006/relationships/image" Target="../media/image35.png"/><Relationship Id="rId10" Type="http://schemas.openxmlformats.org/officeDocument/2006/relationships/image" Target="../media/image28.svg"/><Relationship Id="rId4" Type="http://schemas.openxmlformats.org/officeDocument/2006/relationships/image" Target="../media/image34.svg"/><Relationship Id="rId9" Type="http://schemas.openxmlformats.org/officeDocument/2006/relationships/image" Target="../media/image27.png"/><Relationship Id="rId14" Type="http://schemas.openxmlformats.org/officeDocument/2006/relationships/image" Target="../media/image42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DF3EC91-3B41-4C0B-A1CF-EFE3A2D6BB0E}" type="doc">
      <dgm:prSet loTypeId="urn:microsoft.com/office/officeart/2008/layout/LinedList" loCatId="list" qsTypeId="urn:microsoft.com/office/officeart/2005/8/quickstyle/simple4" qsCatId="simple" csTypeId="urn:microsoft.com/office/officeart/2005/8/colors/accent6_2" csCatId="accent6"/>
      <dgm:spPr/>
      <dgm:t>
        <a:bodyPr/>
        <a:lstStyle/>
        <a:p>
          <a:endParaRPr lang="en-US"/>
        </a:p>
      </dgm:t>
    </dgm:pt>
    <dgm:pt modelId="{238029FA-D9B2-4CAA-8364-BC5082F9027F}">
      <dgm:prSet/>
      <dgm:spPr/>
      <dgm:t>
        <a:bodyPr/>
        <a:lstStyle/>
        <a:p>
          <a:r>
            <a:rPr lang="en-US">
              <a:ea typeface="+mn-ea"/>
              <a:cs typeface="+mn-cs"/>
            </a:rPr>
            <a:t>Valentin </a:t>
          </a:r>
          <a:r>
            <a:rPr lang="en-US" err="1">
              <a:ea typeface="+mn-ea"/>
              <a:cs typeface="+mn-cs"/>
            </a:rPr>
            <a:t>Pletea</a:t>
          </a:r>
          <a:r>
            <a:rPr lang="en-US">
              <a:ea typeface="+mn-ea"/>
              <a:cs typeface="+mn-cs"/>
            </a:rPr>
            <a:t>-Marinescu </a:t>
          </a:r>
        </a:p>
      </dgm:t>
    </dgm:pt>
    <dgm:pt modelId="{038EBF2A-CB27-45E5-9FB5-C849CC39974E}" type="parTrans" cxnId="{CD084E5C-6D62-452B-A5E4-B89C28BBEC45}">
      <dgm:prSet/>
      <dgm:spPr/>
      <dgm:t>
        <a:bodyPr/>
        <a:lstStyle/>
        <a:p>
          <a:endParaRPr lang="en-US"/>
        </a:p>
      </dgm:t>
    </dgm:pt>
    <dgm:pt modelId="{C1AA014A-5013-4505-BD37-BC01959507D7}" type="sibTrans" cxnId="{CD084E5C-6D62-452B-A5E4-B89C28BBEC45}">
      <dgm:prSet/>
      <dgm:spPr/>
      <dgm:t>
        <a:bodyPr/>
        <a:lstStyle/>
        <a:p>
          <a:endParaRPr lang="en-US"/>
        </a:p>
      </dgm:t>
    </dgm:pt>
    <dgm:pt modelId="{904A3BBA-F709-47A2-AE51-CF4D56AC8DC2}">
      <dgm:prSet/>
      <dgm:spPr/>
      <dgm:t>
        <a:bodyPr/>
        <a:lstStyle/>
        <a:p>
          <a:r>
            <a:rPr lang="en-US">
              <a:ea typeface="+mn-ea"/>
              <a:cs typeface="+mn-cs"/>
            </a:rPr>
            <a:t>Ștefan-Dan </a:t>
          </a:r>
          <a:r>
            <a:rPr lang="en-US" err="1">
              <a:ea typeface="+mn-ea"/>
              <a:cs typeface="+mn-cs"/>
            </a:rPr>
            <a:t>Ciocîrlan</a:t>
          </a:r>
          <a:endParaRPr lang="en-US">
            <a:ea typeface="+mn-ea"/>
            <a:cs typeface="+mn-cs"/>
          </a:endParaRPr>
        </a:p>
      </dgm:t>
    </dgm:pt>
    <dgm:pt modelId="{F172883C-6F1E-436D-85B6-B670C624492C}" type="parTrans" cxnId="{BC6B65FB-31B8-46BD-A6FB-FED4C2B53B33}">
      <dgm:prSet/>
      <dgm:spPr/>
      <dgm:t>
        <a:bodyPr/>
        <a:lstStyle/>
        <a:p>
          <a:endParaRPr lang="en-US"/>
        </a:p>
      </dgm:t>
    </dgm:pt>
    <dgm:pt modelId="{72F44F8E-1EB5-4DEB-B4EB-836374FDAEC2}" type="sibTrans" cxnId="{BC6B65FB-31B8-46BD-A6FB-FED4C2B53B33}">
      <dgm:prSet/>
      <dgm:spPr/>
      <dgm:t>
        <a:bodyPr/>
        <a:lstStyle/>
        <a:p>
          <a:endParaRPr lang="en-US"/>
        </a:p>
      </dgm:t>
    </dgm:pt>
    <dgm:pt modelId="{A8AEEE66-7C31-41D2-A927-78660BFE4DF3}">
      <dgm:prSet/>
      <dgm:spPr/>
      <dgm:t>
        <a:bodyPr/>
        <a:lstStyle/>
        <a:p>
          <a:r>
            <a:rPr lang="en-US">
              <a:ea typeface="+mn-ea"/>
              <a:cs typeface="+mn-cs"/>
            </a:rPr>
            <a:t>Ge Su</a:t>
          </a:r>
        </a:p>
      </dgm:t>
    </dgm:pt>
    <dgm:pt modelId="{677BB1D0-E658-4011-B9CA-B37E81AC7978}" type="parTrans" cxnId="{98DF0011-8184-4934-AD30-43F96837A055}">
      <dgm:prSet/>
      <dgm:spPr/>
      <dgm:t>
        <a:bodyPr/>
        <a:lstStyle/>
        <a:p>
          <a:endParaRPr lang="en-US"/>
        </a:p>
      </dgm:t>
    </dgm:pt>
    <dgm:pt modelId="{898F47C3-D54D-4EAF-94CD-7A6F696AE9B2}" type="sibTrans" cxnId="{98DF0011-8184-4934-AD30-43F96837A055}">
      <dgm:prSet/>
      <dgm:spPr/>
      <dgm:t>
        <a:bodyPr/>
        <a:lstStyle/>
        <a:p>
          <a:endParaRPr lang="en-US"/>
        </a:p>
      </dgm:t>
    </dgm:pt>
    <dgm:pt modelId="{164321EA-0D2C-4B63-9E82-2282A402890E}">
      <dgm:prSet/>
      <dgm:spPr/>
      <dgm:t>
        <a:bodyPr/>
        <a:lstStyle/>
        <a:p>
          <a:r>
            <a:rPr lang="en-US">
              <a:ea typeface="+mn-ea"/>
              <a:cs typeface="+mn-cs"/>
            </a:rPr>
            <a:t>Ștefan-Alexandru Mocanu</a:t>
          </a:r>
        </a:p>
      </dgm:t>
    </dgm:pt>
    <dgm:pt modelId="{0D0BEFA8-11BD-4DF7-B3CA-54ACAE8C62B0}" type="parTrans" cxnId="{50D661C6-A819-4FBE-B524-D19443F5F884}">
      <dgm:prSet/>
      <dgm:spPr/>
      <dgm:t>
        <a:bodyPr/>
        <a:lstStyle/>
        <a:p>
          <a:endParaRPr lang="en-US"/>
        </a:p>
      </dgm:t>
    </dgm:pt>
    <dgm:pt modelId="{E0446E35-86A6-49F6-B589-631B1118FA3F}" type="sibTrans" cxnId="{50D661C6-A819-4FBE-B524-D19443F5F884}">
      <dgm:prSet/>
      <dgm:spPr/>
      <dgm:t>
        <a:bodyPr/>
        <a:lstStyle/>
        <a:p>
          <a:endParaRPr lang="en-US"/>
        </a:p>
      </dgm:t>
    </dgm:pt>
    <dgm:pt modelId="{3C5D3943-1486-4271-8FD7-ACA7DBF41514}" type="pres">
      <dgm:prSet presAssocID="{7DF3EC91-3B41-4C0B-A1CF-EFE3A2D6BB0E}" presName="vert0" presStyleCnt="0">
        <dgm:presLayoutVars>
          <dgm:dir/>
          <dgm:animOne val="branch"/>
          <dgm:animLvl val="lvl"/>
        </dgm:presLayoutVars>
      </dgm:prSet>
      <dgm:spPr/>
    </dgm:pt>
    <dgm:pt modelId="{86FEC50B-813D-4CF5-86E3-DB61C557953E}" type="pres">
      <dgm:prSet presAssocID="{238029FA-D9B2-4CAA-8364-BC5082F9027F}" presName="thickLine" presStyleLbl="alignNode1" presStyleIdx="0" presStyleCnt="4"/>
      <dgm:spPr/>
    </dgm:pt>
    <dgm:pt modelId="{FF2822DF-88CC-430B-AE53-5E11D059F07C}" type="pres">
      <dgm:prSet presAssocID="{238029FA-D9B2-4CAA-8364-BC5082F9027F}" presName="horz1" presStyleCnt="0"/>
      <dgm:spPr/>
    </dgm:pt>
    <dgm:pt modelId="{CAC424BF-75E1-4495-BD3E-71EE44BE11C5}" type="pres">
      <dgm:prSet presAssocID="{238029FA-D9B2-4CAA-8364-BC5082F9027F}" presName="tx1" presStyleLbl="revTx" presStyleIdx="0" presStyleCnt="4"/>
      <dgm:spPr/>
    </dgm:pt>
    <dgm:pt modelId="{F11D49FE-AAFB-4A07-A3BC-F727FD37512B}" type="pres">
      <dgm:prSet presAssocID="{238029FA-D9B2-4CAA-8364-BC5082F9027F}" presName="vert1" presStyleCnt="0"/>
      <dgm:spPr/>
    </dgm:pt>
    <dgm:pt modelId="{6F12510D-2B65-42BF-B0F6-2CD56B6D01FC}" type="pres">
      <dgm:prSet presAssocID="{904A3BBA-F709-47A2-AE51-CF4D56AC8DC2}" presName="thickLine" presStyleLbl="alignNode1" presStyleIdx="1" presStyleCnt="4"/>
      <dgm:spPr/>
    </dgm:pt>
    <dgm:pt modelId="{7945FCA0-DF38-4588-B991-32A4B1E413F7}" type="pres">
      <dgm:prSet presAssocID="{904A3BBA-F709-47A2-AE51-CF4D56AC8DC2}" presName="horz1" presStyleCnt="0"/>
      <dgm:spPr/>
    </dgm:pt>
    <dgm:pt modelId="{0044E21B-ECA4-42F0-9486-B9EFEB84316D}" type="pres">
      <dgm:prSet presAssocID="{904A3BBA-F709-47A2-AE51-CF4D56AC8DC2}" presName="tx1" presStyleLbl="revTx" presStyleIdx="1" presStyleCnt="4"/>
      <dgm:spPr/>
    </dgm:pt>
    <dgm:pt modelId="{E77A190F-98FE-4C9F-BCB9-0388D97BB247}" type="pres">
      <dgm:prSet presAssocID="{904A3BBA-F709-47A2-AE51-CF4D56AC8DC2}" presName="vert1" presStyleCnt="0"/>
      <dgm:spPr/>
    </dgm:pt>
    <dgm:pt modelId="{C369DDE7-3F9E-4E33-8A9F-F18318E76138}" type="pres">
      <dgm:prSet presAssocID="{A8AEEE66-7C31-41D2-A927-78660BFE4DF3}" presName="thickLine" presStyleLbl="alignNode1" presStyleIdx="2" presStyleCnt="4"/>
      <dgm:spPr/>
    </dgm:pt>
    <dgm:pt modelId="{F4390A5A-0CEF-4F74-B3AD-65EF5C51FF96}" type="pres">
      <dgm:prSet presAssocID="{A8AEEE66-7C31-41D2-A927-78660BFE4DF3}" presName="horz1" presStyleCnt="0"/>
      <dgm:spPr/>
    </dgm:pt>
    <dgm:pt modelId="{83D02415-73C0-4C29-B8CC-3EB68C9D5A2F}" type="pres">
      <dgm:prSet presAssocID="{A8AEEE66-7C31-41D2-A927-78660BFE4DF3}" presName="tx1" presStyleLbl="revTx" presStyleIdx="2" presStyleCnt="4"/>
      <dgm:spPr/>
    </dgm:pt>
    <dgm:pt modelId="{4C785069-FEEF-4384-9E69-6305FD068EF3}" type="pres">
      <dgm:prSet presAssocID="{A8AEEE66-7C31-41D2-A927-78660BFE4DF3}" presName="vert1" presStyleCnt="0"/>
      <dgm:spPr/>
    </dgm:pt>
    <dgm:pt modelId="{F81F5EAD-A9AF-41FB-97EA-D3DCE3740612}" type="pres">
      <dgm:prSet presAssocID="{164321EA-0D2C-4B63-9E82-2282A402890E}" presName="thickLine" presStyleLbl="alignNode1" presStyleIdx="3" presStyleCnt="4"/>
      <dgm:spPr/>
    </dgm:pt>
    <dgm:pt modelId="{B455C543-5FFB-4592-ACF6-B0DC4997BBD0}" type="pres">
      <dgm:prSet presAssocID="{164321EA-0D2C-4B63-9E82-2282A402890E}" presName="horz1" presStyleCnt="0"/>
      <dgm:spPr/>
    </dgm:pt>
    <dgm:pt modelId="{E8A0B4E6-E9DE-4BCA-AC10-3C5D65E2EDD4}" type="pres">
      <dgm:prSet presAssocID="{164321EA-0D2C-4B63-9E82-2282A402890E}" presName="tx1" presStyleLbl="revTx" presStyleIdx="3" presStyleCnt="4"/>
      <dgm:spPr/>
    </dgm:pt>
    <dgm:pt modelId="{C75E173A-C666-4E3A-B984-B7277AE723A3}" type="pres">
      <dgm:prSet presAssocID="{164321EA-0D2C-4B63-9E82-2282A402890E}" presName="vert1" presStyleCnt="0"/>
      <dgm:spPr/>
    </dgm:pt>
  </dgm:ptLst>
  <dgm:cxnLst>
    <dgm:cxn modelId="{98DF0011-8184-4934-AD30-43F96837A055}" srcId="{7DF3EC91-3B41-4C0B-A1CF-EFE3A2D6BB0E}" destId="{A8AEEE66-7C31-41D2-A927-78660BFE4DF3}" srcOrd="2" destOrd="0" parTransId="{677BB1D0-E658-4011-B9CA-B37E81AC7978}" sibTransId="{898F47C3-D54D-4EAF-94CD-7A6F696AE9B2}"/>
    <dgm:cxn modelId="{5818A92B-20CF-4BB6-9AB0-8596389C8097}" type="presOf" srcId="{904A3BBA-F709-47A2-AE51-CF4D56AC8DC2}" destId="{0044E21B-ECA4-42F0-9486-B9EFEB84316D}" srcOrd="0" destOrd="0" presId="urn:microsoft.com/office/officeart/2008/layout/LinedList"/>
    <dgm:cxn modelId="{CD084E5C-6D62-452B-A5E4-B89C28BBEC45}" srcId="{7DF3EC91-3B41-4C0B-A1CF-EFE3A2D6BB0E}" destId="{238029FA-D9B2-4CAA-8364-BC5082F9027F}" srcOrd="0" destOrd="0" parTransId="{038EBF2A-CB27-45E5-9FB5-C849CC39974E}" sibTransId="{C1AA014A-5013-4505-BD37-BC01959507D7}"/>
    <dgm:cxn modelId="{FDCE564E-6B23-476E-9EC1-D094563BB860}" type="presOf" srcId="{164321EA-0D2C-4B63-9E82-2282A402890E}" destId="{E8A0B4E6-E9DE-4BCA-AC10-3C5D65E2EDD4}" srcOrd="0" destOrd="0" presId="urn:microsoft.com/office/officeart/2008/layout/LinedList"/>
    <dgm:cxn modelId="{182637A4-764B-4CAA-B912-3DF13974AC44}" type="presOf" srcId="{7DF3EC91-3B41-4C0B-A1CF-EFE3A2D6BB0E}" destId="{3C5D3943-1486-4271-8FD7-ACA7DBF41514}" srcOrd="0" destOrd="0" presId="urn:microsoft.com/office/officeart/2008/layout/LinedList"/>
    <dgm:cxn modelId="{9E2011B2-B018-4ED4-BA14-85484667F66A}" type="presOf" srcId="{A8AEEE66-7C31-41D2-A927-78660BFE4DF3}" destId="{83D02415-73C0-4C29-B8CC-3EB68C9D5A2F}" srcOrd="0" destOrd="0" presId="urn:microsoft.com/office/officeart/2008/layout/LinedList"/>
    <dgm:cxn modelId="{50D661C6-A819-4FBE-B524-D19443F5F884}" srcId="{7DF3EC91-3B41-4C0B-A1CF-EFE3A2D6BB0E}" destId="{164321EA-0D2C-4B63-9E82-2282A402890E}" srcOrd="3" destOrd="0" parTransId="{0D0BEFA8-11BD-4DF7-B3CA-54ACAE8C62B0}" sibTransId="{E0446E35-86A6-49F6-B589-631B1118FA3F}"/>
    <dgm:cxn modelId="{1C865CD7-032F-4533-ACB6-8A3D0349CEC7}" type="presOf" srcId="{238029FA-D9B2-4CAA-8364-BC5082F9027F}" destId="{CAC424BF-75E1-4495-BD3E-71EE44BE11C5}" srcOrd="0" destOrd="0" presId="urn:microsoft.com/office/officeart/2008/layout/LinedList"/>
    <dgm:cxn modelId="{BC6B65FB-31B8-46BD-A6FB-FED4C2B53B33}" srcId="{7DF3EC91-3B41-4C0B-A1CF-EFE3A2D6BB0E}" destId="{904A3BBA-F709-47A2-AE51-CF4D56AC8DC2}" srcOrd="1" destOrd="0" parTransId="{F172883C-6F1E-436D-85B6-B670C624492C}" sibTransId="{72F44F8E-1EB5-4DEB-B4EB-836374FDAEC2}"/>
    <dgm:cxn modelId="{26AAC9DA-CB9A-46EC-9463-5E2EFC96D3CD}" type="presParOf" srcId="{3C5D3943-1486-4271-8FD7-ACA7DBF41514}" destId="{86FEC50B-813D-4CF5-86E3-DB61C557953E}" srcOrd="0" destOrd="0" presId="urn:microsoft.com/office/officeart/2008/layout/LinedList"/>
    <dgm:cxn modelId="{98B46637-89C3-45FB-BD33-3D86F24254B8}" type="presParOf" srcId="{3C5D3943-1486-4271-8FD7-ACA7DBF41514}" destId="{FF2822DF-88CC-430B-AE53-5E11D059F07C}" srcOrd="1" destOrd="0" presId="urn:microsoft.com/office/officeart/2008/layout/LinedList"/>
    <dgm:cxn modelId="{AFB367ED-97DA-461F-82AD-10D4BCE57BDF}" type="presParOf" srcId="{FF2822DF-88CC-430B-AE53-5E11D059F07C}" destId="{CAC424BF-75E1-4495-BD3E-71EE44BE11C5}" srcOrd="0" destOrd="0" presId="urn:microsoft.com/office/officeart/2008/layout/LinedList"/>
    <dgm:cxn modelId="{1234E594-D97E-4275-88FB-003FCF427A48}" type="presParOf" srcId="{FF2822DF-88CC-430B-AE53-5E11D059F07C}" destId="{F11D49FE-AAFB-4A07-A3BC-F727FD37512B}" srcOrd="1" destOrd="0" presId="urn:microsoft.com/office/officeart/2008/layout/LinedList"/>
    <dgm:cxn modelId="{4DDBA978-688F-476D-80A2-4BB5FB9D8EC6}" type="presParOf" srcId="{3C5D3943-1486-4271-8FD7-ACA7DBF41514}" destId="{6F12510D-2B65-42BF-B0F6-2CD56B6D01FC}" srcOrd="2" destOrd="0" presId="urn:microsoft.com/office/officeart/2008/layout/LinedList"/>
    <dgm:cxn modelId="{D340BD26-0A81-43BE-8247-8900DF2DBFB1}" type="presParOf" srcId="{3C5D3943-1486-4271-8FD7-ACA7DBF41514}" destId="{7945FCA0-DF38-4588-B991-32A4B1E413F7}" srcOrd="3" destOrd="0" presId="urn:microsoft.com/office/officeart/2008/layout/LinedList"/>
    <dgm:cxn modelId="{8FDE1208-D4F6-4A05-88A5-D17CC7788C15}" type="presParOf" srcId="{7945FCA0-DF38-4588-B991-32A4B1E413F7}" destId="{0044E21B-ECA4-42F0-9486-B9EFEB84316D}" srcOrd="0" destOrd="0" presId="urn:microsoft.com/office/officeart/2008/layout/LinedList"/>
    <dgm:cxn modelId="{30593842-BFF0-4325-A6AA-2B6432A15950}" type="presParOf" srcId="{7945FCA0-DF38-4588-B991-32A4B1E413F7}" destId="{E77A190F-98FE-4C9F-BCB9-0388D97BB247}" srcOrd="1" destOrd="0" presId="urn:microsoft.com/office/officeart/2008/layout/LinedList"/>
    <dgm:cxn modelId="{EB8B1EA4-C060-4496-A669-EF95EA68FD48}" type="presParOf" srcId="{3C5D3943-1486-4271-8FD7-ACA7DBF41514}" destId="{C369DDE7-3F9E-4E33-8A9F-F18318E76138}" srcOrd="4" destOrd="0" presId="urn:microsoft.com/office/officeart/2008/layout/LinedList"/>
    <dgm:cxn modelId="{08795994-91E2-41F1-ADD0-7373B4C2DB66}" type="presParOf" srcId="{3C5D3943-1486-4271-8FD7-ACA7DBF41514}" destId="{F4390A5A-0CEF-4F74-B3AD-65EF5C51FF96}" srcOrd="5" destOrd="0" presId="urn:microsoft.com/office/officeart/2008/layout/LinedList"/>
    <dgm:cxn modelId="{EE2D50C9-BCC4-4CB9-B110-8C888DD9E244}" type="presParOf" srcId="{F4390A5A-0CEF-4F74-B3AD-65EF5C51FF96}" destId="{83D02415-73C0-4C29-B8CC-3EB68C9D5A2F}" srcOrd="0" destOrd="0" presId="urn:microsoft.com/office/officeart/2008/layout/LinedList"/>
    <dgm:cxn modelId="{60CDF594-4AD9-48C9-87A4-953F5EB91C9F}" type="presParOf" srcId="{F4390A5A-0CEF-4F74-B3AD-65EF5C51FF96}" destId="{4C785069-FEEF-4384-9E69-6305FD068EF3}" srcOrd="1" destOrd="0" presId="urn:microsoft.com/office/officeart/2008/layout/LinedList"/>
    <dgm:cxn modelId="{04078095-60FA-495A-89A4-851C4264B90B}" type="presParOf" srcId="{3C5D3943-1486-4271-8FD7-ACA7DBF41514}" destId="{F81F5EAD-A9AF-41FB-97EA-D3DCE3740612}" srcOrd="6" destOrd="0" presId="urn:microsoft.com/office/officeart/2008/layout/LinedList"/>
    <dgm:cxn modelId="{007A7F0C-89B7-473D-BBEB-6D77D40C83A0}" type="presParOf" srcId="{3C5D3943-1486-4271-8FD7-ACA7DBF41514}" destId="{B455C543-5FFB-4592-ACF6-B0DC4997BBD0}" srcOrd="7" destOrd="0" presId="urn:microsoft.com/office/officeart/2008/layout/LinedList"/>
    <dgm:cxn modelId="{CAFFB3B5-DA08-4EC0-8288-75B109AD68E4}" type="presParOf" srcId="{B455C543-5FFB-4592-ACF6-B0DC4997BBD0}" destId="{E8A0B4E6-E9DE-4BCA-AC10-3C5D65E2EDD4}" srcOrd="0" destOrd="0" presId="urn:microsoft.com/office/officeart/2008/layout/LinedList"/>
    <dgm:cxn modelId="{EDA7214E-7520-4A91-BBBA-E7E0A33E853C}" type="presParOf" srcId="{B455C543-5FFB-4592-ACF6-B0DC4997BBD0}" destId="{C75E173A-C666-4E3A-B984-B7277AE723A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8C9FF07-5E13-4879-B986-BED9C8A2CEAE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BF16E33B-9CF2-418A-9D3A-6DA83AF067A9}">
      <dgm:prSet/>
      <dgm:spPr/>
      <dgm:t>
        <a:bodyPr/>
        <a:lstStyle/>
        <a:p>
          <a:r>
            <a:rPr lang="en-US" dirty="0"/>
            <a:t>Academic dishonesty through exam cheating has risen</a:t>
          </a:r>
        </a:p>
      </dgm:t>
    </dgm:pt>
    <dgm:pt modelId="{B104A64C-D5E6-42B5-94BA-5D76FBDD098E}" type="parTrans" cxnId="{960544B7-3024-4C9C-AF85-B3E236119876}">
      <dgm:prSet/>
      <dgm:spPr/>
      <dgm:t>
        <a:bodyPr/>
        <a:lstStyle/>
        <a:p>
          <a:endParaRPr lang="en-US"/>
        </a:p>
      </dgm:t>
    </dgm:pt>
    <dgm:pt modelId="{FB51F9CD-A8B7-4EE3-A30D-58CAB8C77F52}" type="sibTrans" cxnId="{960544B7-3024-4C9C-AF85-B3E236119876}">
      <dgm:prSet/>
      <dgm:spPr/>
      <dgm:t>
        <a:bodyPr/>
        <a:lstStyle/>
        <a:p>
          <a:endParaRPr lang="en-US"/>
        </a:p>
      </dgm:t>
    </dgm:pt>
    <dgm:pt modelId="{F3896010-A6EA-449F-9F66-C90A93BBF099}">
      <dgm:prSet/>
      <dgm:spPr/>
      <dgm:t>
        <a:bodyPr/>
        <a:lstStyle/>
        <a:p>
          <a:r>
            <a:rPr lang="en-US" dirty="0"/>
            <a:t>Post-2019 Covid pandemic: rise in exam frauds</a:t>
          </a:r>
        </a:p>
      </dgm:t>
    </dgm:pt>
    <dgm:pt modelId="{A2515F92-9129-4319-A5C9-E1B80AF91741}" type="parTrans" cxnId="{8A1B970D-7664-4117-BEDB-F02F44E958E8}">
      <dgm:prSet/>
      <dgm:spPr/>
      <dgm:t>
        <a:bodyPr/>
        <a:lstStyle/>
        <a:p>
          <a:endParaRPr lang="en-US"/>
        </a:p>
      </dgm:t>
    </dgm:pt>
    <dgm:pt modelId="{C276B598-56F8-4FA3-85C8-0C93096C35F7}" type="sibTrans" cxnId="{8A1B970D-7664-4117-BEDB-F02F44E958E8}">
      <dgm:prSet/>
      <dgm:spPr/>
      <dgm:t>
        <a:bodyPr/>
        <a:lstStyle/>
        <a:p>
          <a:endParaRPr lang="en-US"/>
        </a:p>
      </dgm:t>
    </dgm:pt>
    <dgm:pt modelId="{74DF5221-EAB9-4B56-B8AD-D5ACDCB69CFF}">
      <dgm:prSet/>
      <dgm:spPr/>
      <dgm:t>
        <a:bodyPr/>
        <a:lstStyle/>
        <a:p>
          <a:r>
            <a:rPr lang="en-US" dirty="0"/>
            <a:t>Current systems: costly, proprietary, require hardware/privacy </a:t>
          </a:r>
          <a:r>
            <a:rPr lang="en-US" dirty="0">
              <a:latin typeface="Calibri"/>
            </a:rPr>
            <a:t>compromise</a:t>
          </a:r>
          <a:endParaRPr lang="en-US" dirty="0"/>
        </a:p>
      </dgm:t>
    </dgm:pt>
    <dgm:pt modelId="{089036F2-CE9B-47FA-8340-57C22F94C171}" type="parTrans" cxnId="{DE4ECBF2-C3AB-4BAF-8129-4B7C040171A8}">
      <dgm:prSet/>
      <dgm:spPr/>
      <dgm:t>
        <a:bodyPr/>
        <a:lstStyle/>
        <a:p>
          <a:endParaRPr lang="en-US"/>
        </a:p>
      </dgm:t>
    </dgm:pt>
    <dgm:pt modelId="{BC27A7E9-CAD7-4607-A804-3EEDC7FC9761}" type="sibTrans" cxnId="{DE4ECBF2-C3AB-4BAF-8129-4B7C040171A8}">
      <dgm:prSet/>
      <dgm:spPr/>
      <dgm:t>
        <a:bodyPr/>
        <a:lstStyle/>
        <a:p>
          <a:endParaRPr lang="en-US"/>
        </a:p>
      </dgm:t>
    </dgm:pt>
    <dgm:pt modelId="{063B4F54-9194-4C4A-BCB1-A6BAAAF60FE0}">
      <dgm:prSet/>
      <dgm:spPr/>
      <dgm:t>
        <a:bodyPr/>
        <a:lstStyle/>
        <a:p>
          <a:r>
            <a:rPr lang="en-US" dirty="0"/>
            <a:t>Small institutions can't afford them</a:t>
          </a:r>
        </a:p>
      </dgm:t>
    </dgm:pt>
    <dgm:pt modelId="{85D753E4-62AA-4A78-9909-F9B2E2F3193C}" type="parTrans" cxnId="{76E2F75F-DC54-4DFD-9E79-0BF0E71FB925}">
      <dgm:prSet/>
      <dgm:spPr/>
      <dgm:t>
        <a:bodyPr/>
        <a:lstStyle/>
        <a:p>
          <a:endParaRPr lang="en-US"/>
        </a:p>
      </dgm:t>
    </dgm:pt>
    <dgm:pt modelId="{0BF9325B-DE93-4254-88B4-53D3796717E8}" type="sibTrans" cxnId="{76E2F75F-DC54-4DFD-9E79-0BF0E71FB925}">
      <dgm:prSet/>
      <dgm:spPr/>
      <dgm:t>
        <a:bodyPr/>
        <a:lstStyle/>
        <a:p>
          <a:endParaRPr lang="en-US"/>
        </a:p>
      </dgm:t>
    </dgm:pt>
    <dgm:pt modelId="{90A25C76-5834-4C42-9BBA-28B4CC9BBF59}">
      <dgm:prSet/>
      <dgm:spPr/>
      <dgm:t>
        <a:bodyPr/>
        <a:lstStyle/>
        <a:p>
          <a:r>
            <a:rPr lang="en-US" dirty="0"/>
            <a:t>Need: open-source, accessible hardware solution</a:t>
          </a:r>
        </a:p>
      </dgm:t>
    </dgm:pt>
    <dgm:pt modelId="{455DCC24-7413-48BF-8F85-D4881B37382D}" type="parTrans" cxnId="{91C26C0A-EE4D-4BEB-A3A5-645100792134}">
      <dgm:prSet/>
      <dgm:spPr/>
      <dgm:t>
        <a:bodyPr/>
        <a:lstStyle/>
        <a:p>
          <a:endParaRPr lang="en-US"/>
        </a:p>
      </dgm:t>
    </dgm:pt>
    <dgm:pt modelId="{9757CC6E-D438-4C03-BD45-E0FD1FE3778A}" type="sibTrans" cxnId="{91C26C0A-EE4D-4BEB-A3A5-645100792134}">
      <dgm:prSet/>
      <dgm:spPr/>
      <dgm:t>
        <a:bodyPr/>
        <a:lstStyle/>
        <a:p>
          <a:endParaRPr lang="en-US"/>
        </a:p>
      </dgm:t>
    </dgm:pt>
    <dgm:pt modelId="{E6F2108A-CDA0-4D2C-A52E-CD8B7C10F922}" type="pres">
      <dgm:prSet presAssocID="{48C9FF07-5E13-4879-B986-BED9C8A2CEAE}" presName="root" presStyleCnt="0">
        <dgm:presLayoutVars>
          <dgm:dir/>
          <dgm:resizeHandles val="exact"/>
        </dgm:presLayoutVars>
      </dgm:prSet>
      <dgm:spPr/>
    </dgm:pt>
    <dgm:pt modelId="{432DF44D-05E7-4049-B132-D591BEA8B188}" type="pres">
      <dgm:prSet presAssocID="{BF16E33B-9CF2-418A-9D3A-6DA83AF067A9}" presName="compNode" presStyleCnt="0"/>
      <dgm:spPr/>
    </dgm:pt>
    <dgm:pt modelId="{D4CBD2A3-A154-40CA-8AAC-BCC99E5F3EEB}" type="pres">
      <dgm:prSet presAssocID="{BF16E33B-9CF2-418A-9D3A-6DA83AF067A9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ictionary Remove"/>
        </a:ext>
      </dgm:extLst>
    </dgm:pt>
    <dgm:pt modelId="{281317C0-12DB-4D70-87DB-7B60EA11E396}" type="pres">
      <dgm:prSet presAssocID="{BF16E33B-9CF2-418A-9D3A-6DA83AF067A9}" presName="spaceRect" presStyleCnt="0"/>
      <dgm:spPr/>
    </dgm:pt>
    <dgm:pt modelId="{5E1E99B8-F949-4EFE-BFC1-28C10EDD8F8C}" type="pres">
      <dgm:prSet presAssocID="{BF16E33B-9CF2-418A-9D3A-6DA83AF067A9}" presName="textRect" presStyleLbl="revTx" presStyleIdx="0" presStyleCnt="5">
        <dgm:presLayoutVars>
          <dgm:chMax val="1"/>
          <dgm:chPref val="1"/>
        </dgm:presLayoutVars>
      </dgm:prSet>
      <dgm:spPr/>
    </dgm:pt>
    <dgm:pt modelId="{665630CF-C0D0-47F8-910F-C3D48D06D960}" type="pres">
      <dgm:prSet presAssocID="{FB51F9CD-A8B7-4EE3-A30D-58CAB8C77F52}" presName="sibTrans" presStyleCnt="0"/>
      <dgm:spPr/>
    </dgm:pt>
    <dgm:pt modelId="{B56F6315-F169-4AB3-BB3D-7D5A165B8D09}" type="pres">
      <dgm:prSet presAssocID="{F3896010-A6EA-449F-9F66-C90A93BBF099}" presName="compNode" presStyleCnt="0"/>
      <dgm:spPr/>
    </dgm:pt>
    <dgm:pt modelId="{1C6BCA6C-4289-4772-9CE9-1C091133EB53}" type="pres">
      <dgm:prSet presAssocID="{F3896010-A6EA-449F-9F66-C90A93BBF099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ingerprint"/>
        </a:ext>
      </dgm:extLst>
    </dgm:pt>
    <dgm:pt modelId="{14AF0303-EA4F-414E-8EFC-0574134F3907}" type="pres">
      <dgm:prSet presAssocID="{F3896010-A6EA-449F-9F66-C90A93BBF099}" presName="spaceRect" presStyleCnt="0"/>
      <dgm:spPr/>
    </dgm:pt>
    <dgm:pt modelId="{7B0C1B32-90DF-46AC-9848-03810330C28D}" type="pres">
      <dgm:prSet presAssocID="{F3896010-A6EA-449F-9F66-C90A93BBF099}" presName="textRect" presStyleLbl="revTx" presStyleIdx="1" presStyleCnt="5">
        <dgm:presLayoutVars>
          <dgm:chMax val="1"/>
          <dgm:chPref val="1"/>
        </dgm:presLayoutVars>
      </dgm:prSet>
      <dgm:spPr/>
    </dgm:pt>
    <dgm:pt modelId="{197372FD-7F01-43B8-BA6E-E14E849ED7E6}" type="pres">
      <dgm:prSet presAssocID="{C276B598-56F8-4FA3-85C8-0C93096C35F7}" presName="sibTrans" presStyleCnt="0"/>
      <dgm:spPr/>
    </dgm:pt>
    <dgm:pt modelId="{2CFA8278-7A8C-48F9-BB59-B7DE2113279D}" type="pres">
      <dgm:prSet presAssocID="{74DF5221-EAB9-4B56-B8AD-D5ACDCB69CFF}" presName="compNode" presStyleCnt="0"/>
      <dgm:spPr/>
    </dgm:pt>
    <dgm:pt modelId="{2C3226DB-1662-4DF6-8919-06FE1FE79337}" type="pres">
      <dgm:prSet presAssocID="{74DF5221-EAB9-4B56-B8AD-D5ACDCB69CFF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aptop Secure"/>
        </a:ext>
      </dgm:extLst>
    </dgm:pt>
    <dgm:pt modelId="{2314531F-342D-4BE0-A361-0C9657AF097C}" type="pres">
      <dgm:prSet presAssocID="{74DF5221-EAB9-4B56-B8AD-D5ACDCB69CFF}" presName="spaceRect" presStyleCnt="0"/>
      <dgm:spPr/>
    </dgm:pt>
    <dgm:pt modelId="{F5E08FC6-61A5-4EBF-BCD8-B7F7F9DA12D1}" type="pres">
      <dgm:prSet presAssocID="{74DF5221-EAB9-4B56-B8AD-D5ACDCB69CFF}" presName="textRect" presStyleLbl="revTx" presStyleIdx="2" presStyleCnt="5">
        <dgm:presLayoutVars>
          <dgm:chMax val="1"/>
          <dgm:chPref val="1"/>
        </dgm:presLayoutVars>
      </dgm:prSet>
      <dgm:spPr/>
    </dgm:pt>
    <dgm:pt modelId="{21EADA3C-1A0E-4923-9915-391076C7C400}" type="pres">
      <dgm:prSet presAssocID="{BC27A7E9-CAD7-4607-A804-3EEDC7FC9761}" presName="sibTrans" presStyleCnt="0"/>
      <dgm:spPr/>
    </dgm:pt>
    <dgm:pt modelId="{AC56E77F-42D2-44E1-8C1C-04FB7B6E513E}" type="pres">
      <dgm:prSet presAssocID="{063B4F54-9194-4C4A-BCB1-A6BAAAF60FE0}" presName="compNode" presStyleCnt="0"/>
      <dgm:spPr/>
    </dgm:pt>
    <dgm:pt modelId="{40A3F2DE-2C7D-4571-A8EE-25A23CFB48C4}" type="pres">
      <dgm:prSet presAssocID="{063B4F54-9194-4C4A-BCB1-A6BAAAF60FE0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ibrary"/>
        </a:ext>
      </dgm:extLst>
    </dgm:pt>
    <dgm:pt modelId="{7FAFC51D-70E7-48ED-AB9A-11A090B72223}" type="pres">
      <dgm:prSet presAssocID="{063B4F54-9194-4C4A-BCB1-A6BAAAF60FE0}" presName="spaceRect" presStyleCnt="0"/>
      <dgm:spPr/>
    </dgm:pt>
    <dgm:pt modelId="{CE2F8FFB-F08E-4DD6-B219-01D35F969CC6}" type="pres">
      <dgm:prSet presAssocID="{063B4F54-9194-4C4A-BCB1-A6BAAAF60FE0}" presName="textRect" presStyleLbl="revTx" presStyleIdx="3" presStyleCnt="5">
        <dgm:presLayoutVars>
          <dgm:chMax val="1"/>
          <dgm:chPref val="1"/>
        </dgm:presLayoutVars>
      </dgm:prSet>
      <dgm:spPr/>
    </dgm:pt>
    <dgm:pt modelId="{D3095C2D-7190-4E5D-A1C5-598FC9EED7DB}" type="pres">
      <dgm:prSet presAssocID="{0BF9325B-DE93-4254-88B4-53D3796717E8}" presName="sibTrans" presStyleCnt="0"/>
      <dgm:spPr/>
    </dgm:pt>
    <dgm:pt modelId="{FFE61138-5097-479F-8089-E868C7B71E40}" type="pres">
      <dgm:prSet presAssocID="{90A25C76-5834-4C42-9BBA-28B4CC9BBF59}" presName="compNode" presStyleCnt="0"/>
      <dgm:spPr/>
    </dgm:pt>
    <dgm:pt modelId="{45BA75D0-0993-4FF3-A21F-B8F27C4FF81D}" type="pres">
      <dgm:prSet presAssocID="{90A25C76-5834-4C42-9BBA-28B4CC9BBF59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pen Source"/>
        </a:ext>
      </dgm:extLst>
    </dgm:pt>
    <dgm:pt modelId="{5782CCB5-06D8-4AD7-A117-C344BB161680}" type="pres">
      <dgm:prSet presAssocID="{90A25C76-5834-4C42-9BBA-28B4CC9BBF59}" presName="spaceRect" presStyleCnt="0"/>
      <dgm:spPr/>
    </dgm:pt>
    <dgm:pt modelId="{393273D2-6244-4C6E-9465-2EBA65DFC4C4}" type="pres">
      <dgm:prSet presAssocID="{90A25C76-5834-4C42-9BBA-28B4CC9BBF59}" presName="textRect" presStyleLbl="revTx" presStyleIdx="4" presStyleCnt="5">
        <dgm:presLayoutVars>
          <dgm:chMax val="1"/>
          <dgm:chPref val="1"/>
        </dgm:presLayoutVars>
      </dgm:prSet>
      <dgm:spPr/>
    </dgm:pt>
  </dgm:ptLst>
  <dgm:cxnLst>
    <dgm:cxn modelId="{91C26C0A-EE4D-4BEB-A3A5-645100792134}" srcId="{48C9FF07-5E13-4879-B986-BED9C8A2CEAE}" destId="{90A25C76-5834-4C42-9BBA-28B4CC9BBF59}" srcOrd="4" destOrd="0" parTransId="{455DCC24-7413-48BF-8F85-D4881B37382D}" sibTransId="{9757CC6E-D438-4C03-BD45-E0FD1FE3778A}"/>
    <dgm:cxn modelId="{8A1B970D-7664-4117-BEDB-F02F44E958E8}" srcId="{48C9FF07-5E13-4879-B986-BED9C8A2CEAE}" destId="{F3896010-A6EA-449F-9F66-C90A93BBF099}" srcOrd="1" destOrd="0" parTransId="{A2515F92-9129-4319-A5C9-E1B80AF91741}" sibTransId="{C276B598-56F8-4FA3-85C8-0C93096C35F7}"/>
    <dgm:cxn modelId="{EEDDF00D-8D41-48BD-A6D8-4DC790D15AA9}" type="presOf" srcId="{063B4F54-9194-4C4A-BCB1-A6BAAAF60FE0}" destId="{CE2F8FFB-F08E-4DD6-B219-01D35F969CC6}" srcOrd="0" destOrd="0" presId="urn:microsoft.com/office/officeart/2018/2/layout/IconLabelList"/>
    <dgm:cxn modelId="{92042726-9CBA-4AC7-893E-F65E5BF96475}" type="presOf" srcId="{74DF5221-EAB9-4B56-B8AD-D5ACDCB69CFF}" destId="{F5E08FC6-61A5-4EBF-BCD8-B7F7F9DA12D1}" srcOrd="0" destOrd="0" presId="urn:microsoft.com/office/officeart/2018/2/layout/IconLabelList"/>
    <dgm:cxn modelId="{9A8C282D-10C2-4B58-932C-6EE9E9495F77}" type="presOf" srcId="{BF16E33B-9CF2-418A-9D3A-6DA83AF067A9}" destId="{5E1E99B8-F949-4EFE-BFC1-28C10EDD8F8C}" srcOrd="0" destOrd="0" presId="urn:microsoft.com/office/officeart/2018/2/layout/IconLabelList"/>
    <dgm:cxn modelId="{B95EAB5B-D8E9-4CBD-BEA9-4FA725721F75}" type="presOf" srcId="{90A25C76-5834-4C42-9BBA-28B4CC9BBF59}" destId="{393273D2-6244-4C6E-9465-2EBA65DFC4C4}" srcOrd="0" destOrd="0" presId="urn:microsoft.com/office/officeart/2018/2/layout/IconLabelList"/>
    <dgm:cxn modelId="{76E2F75F-DC54-4DFD-9E79-0BF0E71FB925}" srcId="{48C9FF07-5E13-4879-B986-BED9C8A2CEAE}" destId="{063B4F54-9194-4C4A-BCB1-A6BAAAF60FE0}" srcOrd="3" destOrd="0" parTransId="{85D753E4-62AA-4A78-9909-F9B2E2F3193C}" sibTransId="{0BF9325B-DE93-4254-88B4-53D3796717E8}"/>
    <dgm:cxn modelId="{A46ECB77-C4F4-43CE-8065-7157BEFBF825}" type="presOf" srcId="{F3896010-A6EA-449F-9F66-C90A93BBF099}" destId="{7B0C1B32-90DF-46AC-9848-03810330C28D}" srcOrd="0" destOrd="0" presId="urn:microsoft.com/office/officeart/2018/2/layout/IconLabelList"/>
    <dgm:cxn modelId="{960544B7-3024-4C9C-AF85-B3E236119876}" srcId="{48C9FF07-5E13-4879-B986-BED9C8A2CEAE}" destId="{BF16E33B-9CF2-418A-9D3A-6DA83AF067A9}" srcOrd="0" destOrd="0" parTransId="{B104A64C-D5E6-42B5-94BA-5D76FBDD098E}" sibTransId="{FB51F9CD-A8B7-4EE3-A30D-58CAB8C77F52}"/>
    <dgm:cxn modelId="{955B4BB8-BB55-4486-B593-28D7037F20C2}" type="presOf" srcId="{48C9FF07-5E13-4879-B986-BED9C8A2CEAE}" destId="{E6F2108A-CDA0-4D2C-A52E-CD8B7C10F922}" srcOrd="0" destOrd="0" presId="urn:microsoft.com/office/officeart/2018/2/layout/IconLabelList"/>
    <dgm:cxn modelId="{DE4ECBF2-C3AB-4BAF-8129-4B7C040171A8}" srcId="{48C9FF07-5E13-4879-B986-BED9C8A2CEAE}" destId="{74DF5221-EAB9-4B56-B8AD-D5ACDCB69CFF}" srcOrd="2" destOrd="0" parTransId="{089036F2-CE9B-47FA-8340-57C22F94C171}" sibTransId="{BC27A7E9-CAD7-4607-A804-3EEDC7FC9761}"/>
    <dgm:cxn modelId="{C8C5E22D-B52E-47D2-8055-6ACDBE778932}" type="presParOf" srcId="{E6F2108A-CDA0-4D2C-A52E-CD8B7C10F922}" destId="{432DF44D-05E7-4049-B132-D591BEA8B188}" srcOrd="0" destOrd="0" presId="urn:microsoft.com/office/officeart/2018/2/layout/IconLabelList"/>
    <dgm:cxn modelId="{5618A65F-D671-4A15-AB18-FFA22DD4222A}" type="presParOf" srcId="{432DF44D-05E7-4049-B132-D591BEA8B188}" destId="{D4CBD2A3-A154-40CA-8AAC-BCC99E5F3EEB}" srcOrd="0" destOrd="0" presId="urn:microsoft.com/office/officeart/2018/2/layout/IconLabelList"/>
    <dgm:cxn modelId="{FCC2BC9F-F857-47BF-BDA5-1C6E4097685E}" type="presParOf" srcId="{432DF44D-05E7-4049-B132-D591BEA8B188}" destId="{281317C0-12DB-4D70-87DB-7B60EA11E396}" srcOrd="1" destOrd="0" presId="urn:microsoft.com/office/officeart/2018/2/layout/IconLabelList"/>
    <dgm:cxn modelId="{34B6DCAB-B581-41D9-A556-93B9DC815BB3}" type="presParOf" srcId="{432DF44D-05E7-4049-B132-D591BEA8B188}" destId="{5E1E99B8-F949-4EFE-BFC1-28C10EDD8F8C}" srcOrd="2" destOrd="0" presId="urn:microsoft.com/office/officeart/2018/2/layout/IconLabelList"/>
    <dgm:cxn modelId="{AA9C8755-4D4C-43E4-AB40-A1E100B5C310}" type="presParOf" srcId="{E6F2108A-CDA0-4D2C-A52E-CD8B7C10F922}" destId="{665630CF-C0D0-47F8-910F-C3D48D06D960}" srcOrd="1" destOrd="0" presId="urn:microsoft.com/office/officeart/2018/2/layout/IconLabelList"/>
    <dgm:cxn modelId="{C99C3095-B7D7-4622-AFB1-F7BCB938ACA5}" type="presParOf" srcId="{E6F2108A-CDA0-4D2C-A52E-CD8B7C10F922}" destId="{B56F6315-F169-4AB3-BB3D-7D5A165B8D09}" srcOrd="2" destOrd="0" presId="urn:microsoft.com/office/officeart/2018/2/layout/IconLabelList"/>
    <dgm:cxn modelId="{B8A2DC67-56C3-4BC0-A932-9E3ED77FE10A}" type="presParOf" srcId="{B56F6315-F169-4AB3-BB3D-7D5A165B8D09}" destId="{1C6BCA6C-4289-4772-9CE9-1C091133EB53}" srcOrd="0" destOrd="0" presId="urn:microsoft.com/office/officeart/2018/2/layout/IconLabelList"/>
    <dgm:cxn modelId="{0DBDF6FA-8D1D-4C15-8DF9-2676C8A1DFC2}" type="presParOf" srcId="{B56F6315-F169-4AB3-BB3D-7D5A165B8D09}" destId="{14AF0303-EA4F-414E-8EFC-0574134F3907}" srcOrd="1" destOrd="0" presId="urn:microsoft.com/office/officeart/2018/2/layout/IconLabelList"/>
    <dgm:cxn modelId="{E1C0856E-9A64-451E-BB24-57F0CF1403F2}" type="presParOf" srcId="{B56F6315-F169-4AB3-BB3D-7D5A165B8D09}" destId="{7B0C1B32-90DF-46AC-9848-03810330C28D}" srcOrd="2" destOrd="0" presId="urn:microsoft.com/office/officeart/2018/2/layout/IconLabelList"/>
    <dgm:cxn modelId="{225592BC-42A0-407B-B88D-6D490BC71789}" type="presParOf" srcId="{E6F2108A-CDA0-4D2C-A52E-CD8B7C10F922}" destId="{197372FD-7F01-43B8-BA6E-E14E849ED7E6}" srcOrd="3" destOrd="0" presId="urn:microsoft.com/office/officeart/2018/2/layout/IconLabelList"/>
    <dgm:cxn modelId="{42608902-8573-4CF1-8E86-D690727EE958}" type="presParOf" srcId="{E6F2108A-CDA0-4D2C-A52E-CD8B7C10F922}" destId="{2CFA8278-7A8C-48F9-BB59-B7DE2113279D}" srcOrd="4" destOrd="0" presId="urn:microsoft.com/office/officeart/2018/2/layout/IconLabelList"/>
    <dgm:cxn modelId="{38EECE69-1169-483E-A58A-DB133BAACFB0}" type="presParOf" srcId="{2CFA8278-7A8C-48F9-BB59-B7DE2113279D}" destId="{2C3226DB-1662-4DF6-8919-06FE1FE79337}" srcOrd="0" destOrd="0" presId="urn:microsoft.com/office/officeart/2018/2/layout/IconLabelList"/>
    <dgm:cxn modelId="{E3F3A855-F331-4EC0-B196-116EF38A5013}" type="presParOf" srcId="{2CFA8278-7A8C-48F9-BB59-B7DE2113279D}" destId="{2314531F-342D-4BE0-A361-0C9657AF097C}" srcOrd="1" destOrd="0" presId="urn:microsoft.com/office/officeart/2018/2/layout/IconLabelList"/>
    <dgm:cxn modelId="{89E41B4D-9385-4346-8EE9-1E8E0C21675B}" type="presParOf" srcId="{2CFA8278-7A8C-48F9-BB59-B7DE2113279D}" destId="{F5E08FC6-61A5-4EBF-BCD8-B7F7F9DA12D1}" srcOrd="2" destOrd="0" presId="urn:microsoft.com/office/officeart/2018/2/layout/IconLabelList"/>
    <dgm:cxn modelId="{A8DD3D45-612F-4658-9CBD-F1FA1829D5A9}" type="presParOf" srcId="{E6F2108A-CDA0-4D2C-A52E-CD8B7C10F922}" destId="{21EADA3C-1A0E-4923-9915-391076C7C400}" srcOrd="5" destOrd="0" presId="urn:microsoft.com/office/officeart/2018/2/layout/IconLabelList"/>
    <dgm:cxn modelId="{DB91671F-66FA-40F1-8D9A-3EAACBEE11BC}" type="presParOf" srcId="{E6F2108A-CDA0-4D2C-A52E-CD8B7C10F922}" destId="{AC56E77F-42D2-44E1-8C1C-04FB7B6E513E}" srcOrd="6" destOrd="0" presId="urn:microsoft.com/office/officeart/2018/2/layout/IconLabelList"/>
    <dgm:cxn modelId="{CE02B3DB-906A-4917-87AC-C1143F81204A}" type="presParOf" srcId="{AC56E77F-42D2-44E1-8C1C-04FB7B6E513E}" destId="{40A3F2DE-2C7D-4571-A8EE-25A23CFB48C4}" srcOrd="0" destOrd="0" presId="urn:microsoft.com/office/officeart/2018/2/layout/IconLabelList"/>
    <dgm:cxn modelId="{D99CF903-5100-4732-9AF7-A12BAFCD3DCA}" type="presParOf" srcId="{AC56E77F-42D2-44E1-8C1C-04FB7B6E513E}" destId="{7FAFC51D-70E7-48ED-AB9A-11A090B72223}" srcOrd="1" destOrd="0" presId="urn:microsoft.com/office/officeart/2018/2/layout/IconLabelList"/>
    <dgm:cxn modelId="{0923C3B2-BB4D-426E-9623-7F209861C363}" type="presParOf" srcId="{AC56E77F-42D2-44E1-8C1C-04FB7B6E513E}" destId="{CE2F8FFB-F08E-4DD6-B219-01D35F969CC6}" srcOrd="2" destOrd="0" presId="urn:microsoft.com/office/officeart/2018/2/layout/IconLabelList"/>
    <dgm:cxn modelId="{1007ADDD-A35D-4374-9539-7B1EDF4A90E6}" type="presParOf" srcId="{E6F2108A-CDA0-4D2C-A52E-CD8B7C10F922}" destId="{D3095C2D-7190-4E5D-A1C5-598FC9EED7DB}" srcOrd="7" destOrd="0" presId="urn:microsoft.com/office/officeart/2018/2/layout/IconLabelList"/>
    <dgm:cxn modelId="{4A397AEC-4AA1-41B1-AFF3-86B2A010D778}" type="presParOf" srcId="{E6F2108A-CDA0-4D2C-A52E-CD8B7C10F922}" destId="{FFE61138-5097-479F-8089-E868C7B71E40}" srcOrd="8" destOrd="0" presId="urn:microsoft.com/office/officeart/2018/2/layout/IconLabelList"/>
    <dgm:cxn modelId="{D35F3B36-74BB-498E-B14B-F379F248ED14}" type="presParOf" srcId="{FFE61138-5097-479F-8089-E868C7B71E40}" destId="{45BA75D0-0993-4FF3-A21F-B8F27C4FF81D}" srcOrd="0" destOrd="0" presId="urn:microsoft.com/office/officeart/2018/2/layout/IconLabelList"/>
    <dgm:cxn modelId="{C9E1984A-C2E7-4200-A076-352ABD6A9AA7}" type="presParOf" srcId="{FFE61138-5097-479F-8089-E868C7B71E40}" destId="{5782CCB5-06D8-4AD7-A117-C344BB161680}" srcOrd="1" destOrd="0" presId="urn:microsoft.com/office/officeart/2018/2/layout/IconLabelList"/>
    <dgm:cxn modelId="{6B48E9FB-FF39-4774-9B26-25D4D78FA92A}" type="presParOf" srcId="{FFE61138-5097-479F-8089-E868C7B71E40}" destId="{393273D2-6244-4C6E-9465-2EBA65DFC4C4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C802F7A-7BE1-4EF0-BAAD-DC87516D21E0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FD80D90A-311A-41EC-A89A-82B5A39DE97B}">
      <dgm:prSet custT="1"/>
      <dgm:spPr/>
      <dgm:t>
        <a:bodyPr/>
        <a:lstStyle/>
        <a:p>
          <a:pPr algn="ctr" rtl="0">
            <a:lnSpc>
              <a:spcPct val="90000"/>
            </a:lnSpc>
          </a:pPr>
          <a:r>
            <a:rPr lang="en-US" sz="1100" dirty="0">
              <a:latin typeface="Calibri"/>
              <a:ea typeface="+mn-ea"/>
              <a:cs typeface="+mn-cs"/>
            </a:rPr>
            <a:t>Suspicious </a:t>
          </a:r>
          <a:r>
            <a:rPr lang="en-US" sz="1100" dirty="0">
              <a:ea typeface="+mn-ea"/>
              <a:cs typeface="+mn-cs"/>
            </a:rPr>
            <a:t>gaze </a:t>
          </a:r>
          <a:r>
            <a:rPr lang="en-US" sz="1100" dirty="0">
              <a:latin typeface="Calibri"/>
              <a:ea typeface="+mn-ea"/>
              <a:cs typeface="+mn-cs"/>
            </a:rPr>
            <a:t>detection           </a:t>
          </a:r>
        </a:p>
      </dgm:t>
    </dgm:pt>
    <dgm:pt modelId="{5F31F5A7-AB04-40DC-9689-EEFC371FD5E6}" type="parTrans" cxnId="{FAE2DD83-BFE4-4E02-ACA8-0796ED34CB7A}">
      <dgm:prSet/>
      <dgm:spPr/>
      <dgm:t>
        <a:bodyPr/>
        <a:lstStyle/>
        <a:p>
          <a:endParaRPr lang="en-US"/>
        </a:p>
      </dgm:t>
    </dgm:pt>
    <dgm:pt modelId="{F1F6F132-CA2B-49A4-8E58-2F75A6591655}" type="sibTrans" cxnId="{FAE2DD83-BFE4-4E02-ACA8-0796ED34CB7A}">
      <dgm:prSet/>
      <dgm:spPr/>
      <dgm:t>
        <a:bodyPr/>
        <a:lstStyle/>
        <a:p>
          <a:endParaRPr lang="en-US"/>
        </a:p>
      </dgm:t>
    </dgm:pt>
    <dgm:pt modelId="{AC5601CA-563F-4470-858D-3D93FBD53AC8}">
      <dgm:prSet phldr="0" custT="1"/>
      <dgm:spPr/>
      <dgm:t>
        <a:bodyPr/>
        <a:lstStyle/>
        <a:p>
          <a:pPr algn="ctr" rtl="0">
            <a:lnSpc>
              <a:spcPct val="90000"/>
            </a:lnSpc>
          </a:pPr>
          <a:r>
            <a:rPr lang="en-US" sz="1100" dirty="0">
              <a:latin typeface="Calibri"/>
              <a:ea typeface="+mn-ea"/>
              <a:cs typeface="+mn-cs"/>
            </a:rPr>
            <a:t>Smart</a:t>
          </a:r>
          <a:r>
            <a:rPr lang="en-US" sz="1100" dirty="0">
              <a:ea typeface="+mn-ea"/>
              <a:cs typeface="+mn-cs"/>
            </a:rPr>
            <a:t> </a:t>
          </a:r>
          <a:r>
            <a:rPr lang="en-US" sz="1100" dirty="0">
              <a:latin typeface="Calibri"/>
              <a:ea typeface="+mn-ea"/>
              <a:cs typeface="+mn-cs"/>
            </a:rPr>
            <a:t>cheating devices detection (smartphones, smartwatches)</a:t>
          </a:r>
        </a:p>
      </dgm:t>
    </dgm:pt>
    <dgm:pt modelId="{ACB09D24-8103-465C-A6B8-30E678252CD0}" type="parTrans" cxnId="{D420E5D9-58B5-4298-B3F4-DFB9834E0502}">
      <dgm:prSet/>
      <dgm:spPr/>
    </dgm:pt>
    <dgm:pt modelId="{1971F2CB-881E-4CCB-AF10-AD7849805FA8}" type="sibTrans" cxnId="{D420E5D9-58B5-4298-B3F4-DFB9834E0502}">
      <dgm:prSet/>
      <dgm:spPr/>
    </dgm:pt>
    <dgm:pt modelId="{310AEA9F-DDC5-41C8-A970-D33031A0DECC}">
      <dgm:prSet phldr="0" custT="1"/>
      <dgm:spPr/>
      <dgm:t>
        <a:bodyPr/>
        <a:lstStyle/>
        <a:p>
          <a:pPr algn="ctr" rtl="0">
            <a:lnSpc>
              <a:spcPct val="90000"/>
            </a:lnSpc>
          </a:pPr>
          <a:r>
            <a:rPr lang="en-US" sz="1100" dirty="0">
              <a:latin typeface="Calibri"/>
              <a:ea typeface="+mn-ea"/>
              <a:cs typeface="+mn-cs"/>
            </a:rPr>
            <a:t>CPU-only</a:t>
          </a:r>
          <a:r>
            <a:rPr lang="en-US" sz="1100" dirty="0">
              <a:ea typeface="+mn-ea"/>
              <a:cs typeface="+mn-cs"/>
            </a:rPr>
            <a:t>, no GPU </a:t>
          </a:r>
          <a:endParaRPr lang="en-US" sz="1100" dirty="0">
            <a:latin typeface="Calibri"/>
            <a:ea typeface="+mn-ea"/>
            <a:cs typeface="+mn-cs"/>
          </a:endParaRPr>
        </a:p>
      </dgm:t>
    </dgm:pt>
    <dgm:pt modelId="{25F5B427-B5B2-47A9-822E-2C00004908FA}" type="parTrans" cxnId="{02B3B688-8EC4-4180-9FD6-5CE88FF767AA}">
      <dgm:prSet/>
      <dgm:spPr/>
    </dgm:pt>
    <dgm:pt modelId="{8591482F-3EEF-4FE8-8148-BD7E40EEF355}" type="sibTrans" cxnId="{02B3B688-8EC4-4180-9FD6-5CE88FF767AA}">
      <dgm:prSet/>
      <dgm:spPr/>
    </dgm:pt>
    <dgm:pt modelId="{F4D77A6C-A21A-4216-B52F-8E304358A242}">
      <dgm:prSet phldr="0" custT="1"/>
      <dgm:spPr/>
      <dgm:t>
        <a:bodyPr/>
        <a:lstStyle/>
        <a:p>
          <a:pPr algn="ctr" rtl="0">
            <a:lnSpc>
              <a:spcPct val="90000"/>
            </a:lnSpc>
          </a:pPr>
          <a:r>
            <a:rPr lang="en-US" sz="1100" dirty="0">
              <a:ea typeface="+mn-ea"/>
              <a:cs typeface="+mn-cs"/>
            </a:rPr>
            <a:t>Real-time with optional full recording </a:t>
          </a:r>
          <a:endParaRPr lang="en-US" sz="1100" dirty="0">
            <a:latin typeface="Calibri"/>
            <a:ea typeface="+mn-ea"/>
            <a:cs typeface="+mn-cs"/>
          </a:endParaRPr>
        </a:p>
      </dgm:t>
    </dgm:pt>
    <dgm:pt modelId="{40310279-DEFC-4BF1-A5C2-204F6B75FBC3}" type="parTrans" cxnId="{450F5368-507C-4251-B6ED-8F4E46313A1C}">
      <dgm:prSet/>
      <dgm:spPr/>
    </dgm:pt>
    <dgm:pt modelId="{C8D79C24-4682-4C0A-A4C4-8B945BCB4047}" type="sibTrans" cxnId="{450F5368-507C-4251-B6ED-8F4E46313A1C}">
      <dgm:prSet/>
      <dgm:spPr/>
    </dgm:pt>
    <dgm:pt modelId="{F385067D-3D0C-4901-A7E7-5BB2B7783C4A}">
      <dgm:prSet phldr="0" custT="1"/>
      <dgm:spPr/>
      <dgm:t>
        <a:bodyPr/>
        <a:lstStyle/>
        <a:p>
          <a:pPr algn="ctr" rtl="0">
            <a:lnSpc>
              <a:spcPct val="90000"/>
            </a:lnSpc>
          </a:pPr>
          <a:r>
            <a:rPr lang="en-US" sz="1100" dirty="0">
              <a:ea typeface="+mn-ea"/>
              <a:cs typeface="+mn-cs"/>
            </a:rPr>
            <a:t>Reports with violation timestamps</a:t>
          </a:r>
          <a:r>
            <a:rPr lang="en-US" sz="1100" dirty="0">
              <a:latin typeface="Calibri"/>
              <a:ea typeface="+mn-ea"/>
              <a:cs typeface="+mn-cs"/>
            </a:rPr>
            <a:t> and</a:t>
          </a:r>
          <a:r>
            <a:rPr lang="en-US" sz="1100" dirty="0">
              <a:ea typeface="+mn-ea"/>
              <a:cs typeface="+mn-cs"/>
            </a:rPr>
            <a:t> types</a:t>
          </a:r>
        </a:p>
      </dgm:t>
    </dgm:pt>
    <dgm:pt modelId="{3C36E13E-3DC9-4FE0-830B-73525351966F}" type="parTrans" cxnId="{5780008F-CCE2-4E0C-B1A9-EC2C474C2D62}">
      <dgm:prSet/>
      <dgm:spPr/>
    </dgm:pt>
    <dgm:pt modelId="{53F42DA0-A1A6-4441-AC54-5A083FA2D307}" type="sibTrans" cxnId="{5780008F-CCE2-4E0C-B1A9-EC2C474C2D62}">
      <dgm:prSet/>
      <dgm:spPr/>
    </dgm:pt>
    <dgm:pt modelId="{29BCB5BA-E229-42D6-84F2-959765736450}" type="pres">
      <dgm:prSet presAssocID="{1C802F7A-7BE1-4EF0-BAAD-DC87516D21E0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298DD03C-0B27-4ED7-AB79-046D668EEBAB}" type="pres">
      <dgm:prSet presAssocID="{FD80D90A-311A-41EC-A89A-82B5A39DE97B}" presName="hierRoot1" presStyleCnt="0"/>
      <dgm:spPr/>
    </dgm:pt>
    <dgm:pt modelId="{48A50B74-C811-4CF0-AECA-9978E0695E5D}" type="pres">
      <dgm:prSet presAssocID="{FD80D90A-311A-41EC-A89A-82B5A39DE97B}" presName="composite" presStyleCnt="0"/>
      <dgm:spPr/>
    </dgm:pt>
    <dgm:pt modelId="{FF938D63-D978-4AED-BBF5-2FC125ADA802}" type="pres">
      <dgm:prSet presAssocID="{FD80D90A-311A-41EC-A89A-82B5A39DE97B}" presName="background" presStyleLbl="node0" presStyleIdx="0" presStyleCnt="5"/>
      <dgm:spPr/>
    </dgm:pt>
    <dgm:pt modelId="{C21922D2-65F3-44E5-B4B3-4F4C64E18C77}" type="pres">
      <dgm:prSet presAssocID="{FD80D90A-311A-41EC-A89A-82B5A39DE97B}" presName="text" presStyleLbl="fgAcc0" presStyleIdx="0" presStyleCnt="5">
        <dgm:presLayoutVars>
          <dgm:chPref val="3"/>
        </dgm:presLayoutVars>
      </dgm:prSet>
      <dgm:spPr/>
    </dgm:pt>
    <dgm:pt modelId="{F37F7982-58F7-4B10-927A-35D560A1A419}" type="pres">
      <dgm:prSet presAssocID="{FD80D90A-311A-41EC-A89A-82B5A39DE97B}" presName="hierChild2" presStyleCnt="0"/>
      <dgm:spPr/>
    </dgm:pt>
    <dgm:pt modelId="{ED5821D7-1F51-4C50-BE12-54BBDE8A43B7}" type="pres">
      <dgm:prSet presAssocID="{AC5601CA-563F-4470-858D-3D93FBD53AC8}" presName="hierRoot1" presStyleCnt="0"/>
      <dgm:spPr/>
    </dgm:pt>
    <dgm:pt modelId="{F0A92342-DB5E-4858-AF6B-300319A23BD6}" type="pres">
      <dgm:prSet presAssocID="{AC5601CA-563F-4470-858D-3D93FBD53AC8}" presName="composite" presStyleCnt="0"/>
      <dgm:spPr/>
    </dgm:pt>
    <dgm:pt modelId="{C5C39CCE-0A5A-47B3-B96C-FC2898D6C2C7}" type="pres">
      <dgm:prSet presAssocID="{AC5601CA-563F-4470-858D-3D93FBD53AC8}" presName="background" presStyleLbl="node0" presStyleIdx="1" presStyleCnt="5"/>
      <dgm:spPr/>
    </dgm:pt>
    <dgm:pt modelId="{0C922EC7-891F-46CB-B273-1CB57239F570}" type="pres">
      <dgm:prSet presAssocID="{AC5601CA-563F-4470-858D-3D93FBD53AC8}" presName="text" presStyleLbl="fgAcc0" presStyleIdx="1" presStyleCnt="5">
        <dgm:presLayoutVars>
          <dgm:chPref val="3"/>
        </dgm:presLayoutVars>
      </dgm:prSet>
      <dgm:spPr/>
    </dgm:pt>
    <dgm:pt modelId="{AAADCFAE-732D-42AF-A482-20EBB0FCD07F}" type="pres">
      <dgm:prSet presAssocID="{AC5601CA-563F-4470-858D-3D93FBD53AC8}" presName="hierChild2" presStyleCnt="0"/>
      <dgm:spPr/>
    </dgm:pt>
    <dgm:pt modelId="{885AA77D-27F5-4630-A220-E36C54FA870D}" type="pres">
      <dgm:prSet presAssocID="{310AEA9F-DDC5-41C8-A970-D33031A0DECC}" presName="hierRoot1" presStyleCnt="0"/>
      <dgm:spPr/>
    </dgm:pt>
    <dgm:pt modelId="{D9438A5A-BAC8-4F02-BA82-AA27135F2DC7}" type="pres">
      <dgm:prSet presAssocID="{310AEA9F-DDC5-41C8-A970-D33031A0DECC}" presName="composite" presStyleCnt="0"/>
      <dgm:spPr/>
    </dgm:pt>
    <dgm:pt modelId="{4C611CDE-9BDA-4FCE-B542-187869388C46}" type="pres">
      <dgm:prSet presAssocID="{310AEA9F-DDC5-41C8-A970-D33031A0DECC}" presName="background" presStyleLbl="node0" presStyleIdx="2" presStyleCnt="5"/>
      <dgm:spPr/>
    </dgm:pt>
    <dgm:pt modelId="{16C7A05D-0C93-4C56-B1F5-80422217B321}" type="pres">
      <dgm:prSet presAssocID="{310AEA9F-DDC5-41C8-A970-D33031A0DECC}" presName="text" presStyleLbl="fgAcc0" presStyleIdx="2" presStyleCnt="5">
        <dgm:presLayoutVars>
          <dgm:chPref val="3"/>
        </dgm:presLayoutVars>
      </dgm:prSet>
      <dgm:spPr/>
    </dgm:pt>
    <dgm:pt modelId="{F2FA247A-154E-4EAA-B8A9-4F053BBE673F}" type="pres">
      <dgm:prSet presAssocID="{310AEA9F-DDC5-41C8-A970-D33031A0DECC}" presName="hierChild2" presStyleCnt="0"/>
      <dgm:spPr/>
    </dgm:pt>
    <dgm:pt modelId="{DB287493-BBA0-4E0A-848A-E21E66C2969C}" type="pres">
      <dgm:prSet presAssocID="{F4D77A6C-A21A-4216-B52F-8E304358A242}" presName="hierRoot1" presStyleCnt="0"/>
      <dgm:spPr/>
    </dgm:pt>
    <dgm:pt modelId="{BB63A0B5-09B8-403E-BBF9-F97EA394A38E}" type="pres">
      <dgm:prSet presAssocID="{F4D77A6C-A21A-4216-B52F-8E304358A242}" presName="composite" presStyleCnt="0"/>
      <dgm:spPr/>
    </dgm:pt>
    <dgm:pt modelId="{F48A456F-40A4-4702-A98A-9D54DE086A8B}" type="pres">
      <dgm:prSet presAssocID="{F4D77A6C-A21A-4216-B52F-8E304358A242}" presName="background" presStyleLbl="node0" presStyleIdx="3" presStyleCnt="5"/>
      <dgm:spPr/>
    </dgm:pt>
    <dgm:pt modelId="{8DDA39D6-A5D3-45AB-8B32-DF9EE5F393DE}" type="pres">
      <dgm:prSet presAssocID="{F4D77A6C-A21A-4216-B52F-8E304358A242}" presName="text" presStyleLbl="fgAcc0" presStyleIdx="3" presStyleCnt="5">
        <dgm:presLayoutVars>
          <dgm:chPref val="3"/>
        </dgm:presLayoutVars>
      </dgm:prSet>
      <dgm:spPr/>
    </dgm:pt>
    <dgm:pt modelId="{37E6B3E1-DDBA-4031-AA8F-86CCDFBC2446}" type="pres">
      <dgm:prSet presAssocID="{F4D77A6C-A21A-4216-B52F-8E304358A242}" presName="hierChild2" presStyleCnt="0"/>
      <dgm:spPr/>
    </dgm:pt>
    <dgm:pt modelId="{4E4576F7-DB68-402F-B80C-C386DD54DC8E}" type="pres">
      <dgm:prSet presAssocID="{F385067D-3D0C-4901-A7E7-5BB2B7783C4A}" presName="hierRoot1" presStyleCnt="0"/>
      <dgm:spPr/>
    </dgm:pt>
    <dgm:pt modelId="{280EAC50-5AD7-4CA6-B49C-3A67ED2BCD5C}" type="pres">
      <dgm:prSet presAssocID="{F385067D-3D0C-4901-A7E7-5BB2B7783C4A}" presName="composite" presStyleCnt="0"/>
      <dgm:spPr/>
    </dgm:pt>
    <dgm:pt modelId="{22A4A7DC-A89D-4270-8CBD-F16FC918D308}" type="pres">
      <dgm:prSet presAssocID="{F385067D-3D0C-4901-A7E7-5BB2B7783C4A}" presName="background" presStyleLbl="node0" presStyleIdx="4" presStyleCnt="5"/>
      <dgm:spPr/>
    </dgm:pt>
    <dgm:pt modelId="{3D9CCF2F-D5EB-49ED-8073-0DF3F465DE48}" type="pres">
      <dgm:prSet presAssocID="{F385067D-3D0C-4901-A7E7-5BB2B7783C4A}" presName="text" presStyleLbl="fgAcc0" presStyleIdx="4" presStyleCnt="5">
        <dgm:presLayoutVars>
          <dgm:chPref val="3"/>
        </dgm:presLayoutVars>
      </dgm:prSet>
      <dgm:spPr/>
    </dgm:pt>
    <dgm:pt modelId="{5A63EB7F-5070-4209-8B46-196605746DFC}" type="pres">
      <dgm:prSet presAssocID="{F385067D-3D0C-4901-A7E7-5BB2B7783C4A}" presName="hierChild2" presStyleCnt="0"/>
      <dgm:spPr/>
    </dgm:pt>
  </dgm:ptLst>
  <dgm:cxnLst>
    <dgm:cxn modelId="{DE1ED224-16F3-4097-B6FA-A21FCE10728F}" type="presOf" srcId="{310AEA9F-DDC5-41C8-A970-D33031A0DECC}" destId="{16C7A05D-0C93-4C56-B1F5-80422217B321}" srcOrd="0" destOrd="0" presId="urn:microsoft.com/office/officeart/2005/8/layout/hierarchy1"/>
    <dgm:cxn modelId="{76A7D827-E355-4B9C-9872-E7631FABC8A7}" type="presOf" srcId="{1C802F7A-7BE1-4EF0-BAAD-DC87516D21E0}" destId="{29BCB5BA-E229-42D6-84F2-959765736450}" srcOrd="0" destOrd="0" presId="urn:microsoft.com/office/officeart/2005/8/layout/hierarchy1"/>
    <dgm:cxn modelId="{450F5368-507C-4251-B6ED-8F4E46313A1C}" srcId="{1C802F7A-7BE1-4EF0-BAAD-DC87516D21E0}" destId="{F4D77A6C-A21A-4216-B52F-8E304358A242}" srcOrd="3" destOrd="0" parTransId="{40310279-DEFC-4BF1-A5C2-204F6B75FBC3}" sibTransId="{C8D79C24-4682-4C0A-A4C4-8B945BCB4047}"/>
    <dgm:cxn modelId="{FAE2DD83-BFE4-4E02-ACA8-0796ED34CB7A}" srcId="{1C802F7A-7BE1-4EF0-BAAD-DC87516D21E0}" destId="{FD80D90A-311A-41EC-A89A-82B5A39DE97B}" srcOrd="0" destOrd="0" parTransId="{5F31F5A7-AB04-40DC-9689-EEFC371FD5E6}" sibTransId="{F1F6F132-CA2B-49A4-8E58-2F75A6591655}"/>
    <dgm:cxn modelId="{02B3B688-8EC4-4180-9FD6-5CE88FF767AA}" srcId="{1C802F7A-7BE1-4EF0-BAAD-DC87516D21E0}" destId="{310AEA9F-DDC5-41C8-A970-D33031A0DECC}" srcOrd="2" destOrd="0" parTransId="{25F5B427-B5B2-47A9-822E-2C00004908FA}" sibTransId="{8591482F-3EEF-4FE8-8148-BD7E40EEF355}"/>
    <dgm:cxn modelId="{75863A8B-806A-420A-955F-F123336AF072}" type="presOf" srcId="{F4D77A6C-A21A-4216-B52F-8E304358A242}" destId="{8DDA39D6-A5D3-45AB-8B32-DF9EE5F393DE}" srcOrd="0" destOrd="0" presId="urn:microsoft.com/office/officeart/2005/8/layout/hierarchy1"/>
    <dgm:cxn modelId="{940D378E-AD82-4D69-9310-C5B75993D483}" type="presOf" srcId="{F385067D-3D0C-4901-A7E7-5BB2B7783C4A}" destId="{3D9CCF2F-D5EB-49ED-8073-0DF3F465DE48}" srcOrd="0" destOrd="0" presId="urn:microsoft.com/office/officeart/2005/8/layout/hierarchy1"/>
    <dgm:cxn modelId="{5780008F-CCE2-4E0C-B1A9-EC2C474C2D62}" srcId="{1C802F7A-7BE1-4EF0-BAAD-DC87516D21E0}" destId="{F385067D-3D0C-4901-A7E7-5BB2B7783C4A}" srcOrd="4" destOrd="0" parTransId="{3C36E13E-3DC9-4FE0-830B-73525351966F}" sibTransId="{53F42DA0-A1A6-4441-AC54-5A083FA2D307}"/>
    <dgm:cxn modelId="{DF6A1BB3-B2D9-4AEF-A240-0AE597B53FC9}" type="presOf" srcId="{AC5601CA-563F-4470-858D-3D93FBD53AC8}" destId="{0C922EC7-891F-46CB-B273-1CB57239F570}" srcOrd="0" destOrd="0" presId="urn:microsoft.com/office/officeart/2005/8/layout/hierarchy1"/>
    <dgm:cxn modelId="{D420E5D9-58B5-4298-B3F4-DFB9834E0502}" srcId="{1C802F7A-7BE1-4EF0-BAAD-DC87516D21E0}" destId="{AC5601CA-563F-4470-858D-3D93FBD53AC8}" srcOrd="1" destOrd="0" parTransId="{ACB09D24-8103-465C-A6B8-30E678252CD0}" sibTransId="{1971F2CB-881E-4CCB-AF10-AD7849805FA8}"/>
    <dgm:cxn modelId="{9F4F4BFD-7450-470C-86F8-4830109FD31F}" type="presOf" srcId="{FD80D90A-311A-41EC-A89A-82B5A39DE97B}" destId="{C21922D2-65F3-44E5-B4B3-4F4C64E18C77}" srcOrd="0" destOrd="0" presId="urn:microsoft.com/office/officeart/2005/8/layout/hierarchy1"/>
    <dgm:cxn modelId="{4A1DCAB2-74B4-40EC-9E1A-1CEEE3518D9D}" type="presParOf" srcId="{29BCB5BA-E229-42D6-84F2-959765736450}" destId="{298DD03C-0B27-4ED7-AB79-046D668EEBAB}" srcOrd="0" destOrd="0" presId="urn:microsoft.com/office/officeart/2005/8/layout/hierarchy1"/>
    <dgm:cxn modelId="{EDB00A99-02F2-4B94-A721-917923536B65}" type="presParOf" srcId="{298DD03C-0B27-4ED7-AB79-046D668EEBAB}" destId="{48A50B74-C811-4CF0-AECA-9978E0695E5D}" srcOrd="0" destOrd="0" presId="urn:microsoft.com/office/officeart/2005/8/layout/hierarchy1"/>
    <dgm:cxn modelId="{0C684E54-5498-42CF-9D45-121C80E6EEA5}" type="presParOf" srcId="{48A50B74-C811-4CF0-AECA-9978E0695E5D}" destId="{FF938D63-D978-4AED-BBF5-2FC125ADA802}" srcOrd="0" destOrd="0" presId="urn:microsoft.com/office/officeart/2005/8/layout/hierarchy1"/>
    <dgm:cxn modelId="{6749D320-1E85-4440-8E7D-54A211130B03}" type="presParOf" srcId="{48A50B74-C811-4CF0-AECA-9978E0695E5D}" destId="{C21922D2-65F3-44E5-B4B3-4F4C64E18C77}" srcOrd="1" destOrd="0" presId="urn:microsoft.com/office/officeart/2005/8/layout/hierarchy1"/>
    <dgm:cxn modelId="{FEB92FAE-1CEC-4551-8D73-FE6F10BCC3DC}" type="presParOf" srcId="{298DD03C-0B27-4ED7-AB79-046D668EEBAB}" destId="{F37F7982-58F7-4B10-927A-35D560A1A419}" srcOrd="1" destOrd="0" presId="urn:microsoft.com/office/officeart/2005/8/layout/hierarchy1"/>
    <dgm:cxn modelId="{B1E97DE1-378F-42AE-BF4F-DB0B8E4D5956}" type="presParOf" srcId="{29BCB5BA-E229-42D6-84F2-959765736450}" destId="{ED5821D7-1F51-4C50-BE12-54BBDE8A43B7}" srcOrd="1" destOrd="0" presId="urn:microsoft.com/office/officeart/2005/8/layout/hierarchy1"/>
    <dgm:cxn modelId="{1714681E-DD37-41EA-8CB2-9A1A8FC9E49C}" type="presParOf" srcId="{ED5821D7-1F51-4C50-BE12-54BBDE8A43B7}" destId="{F0A92342-DB5E-4858-AF6B-300319A23BD6}" srcOrd="0" destOrd="0" presId="urn:microsoft.com/office/officeart/2005/8/layout/hierarchy1"/>
    <dgm:cxn modelId="{32CA33AD-9C16-4A69-AE90-46EDA14DB3B9}" type="presParOf" srcId="{F0A92342-DB5E-4858-AF6B-300319A23BD6}" destId="{C5C39CCE-0A5A-47B3-B96C-FC2898D6C2C7}" srcOrd="0" destOrd="0" presId="urn:microsoft.com/office/officeart/2005/8/layout/hierarchy1"/>
    <dgm:cxn modelId="{C09A100F-9B96-491F-BAC4-A04D60071C20}" type="presParOf" srcId="{F0A92342-DB5E-4858-AF6B-300319A23BD6}" destId="{0C922EC7-891F-46CB-B273-1CB57239F570}" srcOrd="1" destOrd="0" presId="urn:microsoft.com/office/officeart/2005/8/layout/hierarchy1"/>
    <dgm:cxn modelId="{54D8D187-944B-4B3E-9189-24849C7273A0}" type="presParOf" srcId="{ED5821D7-1F51-4C50-BE12-54BBDE8A43B7}" destId="{AAADCFAE-732D-42AF-A482-20EBB0FCD07F}" srcOrd="1" destOrd="0" presId="urn:microsoft.com/office/officeart/2005/8/layout/hierarchy1"/>
    <dgm:cxn modelId="{021FF64F-6484-4FC6-AC60-71905389E113}" type="presParOf" srcId="{29BCB5BA-E229-42D6-84F2-959765736450}" destId="{885AA77D-27F5-4630-A220-E36C54FA870D}" srcOrd="2" destOrd="0" presId="urn:microsoft.com/office/officeart/2005/8/layout/hierarchy1"/>
    <dgm:cxn modelId="{CCD7163F-3027-47F5-BB7F-221E5B11FC83}" type="presParOf" srcId="{885AA77D-27F5-4630-A220-E36C54FA870D}" destId="{D9438A5A-BAC8-4F02-BA82-AA27135F2DC7}" srcOrd="0" destOrd="0" presId="urn:microsoft.com/office/officeart/2005/8/layout/hierarchy1"/>
    <dgm:cxn modelId="{9C643054-F65E-477F-83BA-4AF310D03CCB}" type="presParOf" srcId="{D9438A5A-BAC8-4F02-BA82-AA27135F2DC7}" destId="{4C611CDE-9BDA-4FCE-B542-187869388C46}" srcOrd="0" destOrd="0" presId="urn:microsoft.com/office/officeart/2005/8/layout/hierarchy1"/>
    <dgm:cxn modelId="{7D4B43B1-EB79-4821-BF38-0B1EF8F7DD05}" type="presParOf" srcId="{D9438A5A-BAC8-4F02-BA82-AA27135F2DC7}" destId="{16C7A05D-0C93-4C56-B1F5-80422217B321}" srcOrd="1" destOrd="0" presId="urn:microsoft.com/office/officeart/2005/8/layout/hierarchy1"/>
    <dgm:cxn modelId="{04797BBE-5741-431D-81C8-12924C82E2CD}" type="presParOf" srcId="{885AA77D-27F5-4630-A220-E36C54FA870D}" destId="{F2FA247A-154E-4EAA-B8A9-4F053BBE673F}" srcOrd="1" destOrd="0" presId="urn:microsoft.com/office/officeart/2005/8/layout/hierarchy1"/>
    <dgm:cxn modelId="{7BA58033-FB7A-4200-8EF8-D58803F0328D}" type="presParOf" srcId="{29BCB5BA-E229-42D6-84F2-959765736450}" destId="{DB287493-BBA0-4E0A-848A-E21E66C2969C}" srcOrd="3" destOrd="0" presId="urn:microsoft.com/office/officeart/2005/8/layout/hierarchy1"/>
    <dgm:cxn modelId="{D3491341-0B05-4EAF-926A-119760977F91}" type="presParOf" srcId="{DB287493-BBA0-4E0A-848A-E21E66C2969C}" destId="{BB63A0B5-09B8-403E-BBF9-F97EA394A38E}" srcOrd="0" destOrd="0" presId="urn:microsoft.com/office/officeart/2005/8/layout/hierarchy1"/>
    <dgm:cxn modelId="{DE906360-E3CF-482F-B81D-17F4159B32C7}" type="presParOf" srcId="{BB63A0B5-09B8-403E-BBF9-F97EA394A38E}" destId="{F48A456F-40A4-4702-A98A-9D54DE086A8B}" srcOrd="0" destOrd="0" presId="urn:microsoft.com/office/officeart/2005/8/layout/hierarchy1"/>
    <dgm:cxn modelId="{F21758CF-EED7-446E-BAE8-5DA289451EDA}" type="presParOf" srcId="{BB63A0B5-09B8-403E-BBF9-F97EA394A38E}" destId="{8DDA39D6-A5D3-45AB-8B32-DF9EE5F393DE}" srcOrd="1" destOrd="0" presId="urn:microsoft.com/office/officeart/2005/8/layout/hierarchy1"/>
    <dgm:cxn modelId="{A4899E0F-CEA9-47AD-86A5-D029B41FB747}" type="presParOf" srcId="{DB287493-BBA0-4E0A-848A-E21E66C2969C}" destId="{37E6B3E1-DDBA-4031-AA8F-86CCDFBC2446}" srcOrd="1" destOrd="0" presId="urn:microsoft.com/office/officeart/2005/8/layout/hierarchy1"/>
    <dgm:cxn modelId="{C69294B3-BDF5-4EC9-9B2E-D9FBCF8A8AD0}" type="presParOf" srcId="{29BCB5BA-E229-42D6-84F2-959765736450}" destId="{4E4576F7-DB68-402F-B80C-C386DD54DC8E}" srcOrd="4" destOrd="0" presId="urn:microsoft.com/office/officeart/2005/8/layout/hierarchy1"/>
    <dgm:cxn modelId="{FD8BE866-D0D7-42AB-B62B-C9E6441010A8}" type="presParOf" srcId="{4E4576F7-DB68-402F-B80C-C386DD54DC8E}" destId="{280EAC50-5AD7-4CA6-B49C-3A67ED2BCD5C}" srcOrd="0" destOrd="0" presId="urn:microsoft.com/office/officeart/2005/8/layout/hierarchy1"/>
    <dgm:cxn modelId="{73168E11-01EB-4682-A5D2-0DC6DFAC2DB6}" type="presParOf" srcId="{280EAC50-5AD7-4CA6-B49C-3A67ED2BCD5C}" destId="{22A4A7DC-A89D-4270-8CBD-F16FC918D308}" srcOrd="0" destOrd="0" presId="urn:microsoft.com/office/officeart/2005/8/layout/hierarchy1"/>
    <dgm:cxn modelId="{116A1375-6CAB-4B46-BEF7-F15D679CC3B4}" type="presParOf" srcId="{280EAC50-5AD7-4CA6-B49C-3A67ED2BCD5C}" destId="{3D9CCF2F-D5EB-49ED-8073-0DF3F465DE48}" srcOrd="1" destOrd="0" presId="urn:microsoft.com/office/officeart/2005/8/layout/hierarchy1"/>
    <dgm:cxn modelId="{E0779205-9062-4EF9-9D07-06A53D5F50DF}" type="presParOf" srcId="{4E4576F7-DB68-402F-B80C-C386DD54DC8E}" destId="{5A63EB7F-5070-4209-8B46-196605746DFC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AED28B9-F78F-4B95-9AAB-92C23CAD729D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8DCA0DE6-013C-4DA3-AA2A-8DF59FF7C313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 err="1"/>
            <a:t>MediaPipe</a:t>
          </a:r>
          <a:r>
            <a:rPr lang="en-US" dirty="0"/>
            <a:t> Face Mesh: 468 landmarks</a:t>
          </a:r>
        </a:p>
      </dgm:t>
    </dgm:pt>
    <dgm:pt modelId="{2688BFCD-0690-4805-A4FD-7E72272C594F}" type="parTrans" cxnId="{4E5D9244-8839-4059-8F71-C7BD54E3A145}">
      <dgm:prSet/>
      <dgm:spPr/>
      <dgm:t>
        <a:bodyPr/>
        <a:lstStyle/>
        <a:p>
          <a:endParaRPr lang="en-US"/>
        </a:p>
      </dgm:t>
    </dgm:pt>
    <dgm:pt modelId="{9A194B1F-2B14-4133-9713-6086481DB842}" type="sibTrans" cxnId="{4E5D9244-8839-4059-8F71-C7BD54E3A145}">
      <dgm:prSet/>
      <dgm:spPr/>
      <dgm:t>
        <a:bodyPr/>
        <a:lstStyle/>
        <a:p>
          <a:endParaRPr lang="en-US"/>
        </a:p>
      </dgm:t>
    </dgm:pt>
    <dgm:pt modelId="{95021F50-4B80-4E25-AFF1-865E561CFE40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Horizontal/vertical ratios compute gaze</a:t>
          </a:r>
        </a:p>
      </dgm:t>
    </dgm:pt>
    <dgm:pt modelId="{C10701B3-DDE1-4A76-824B-CD22B8245791}" type="parTrans" cxnId="{FBE65110-57C6-47C3-B4CC-B871D210572F}">
      <dgm:prSet/>
      <dgm:spPr/>
      <dgm:t>
        <a:bodyPr/>
        <a:lstStyle/>
        <a:p>
          <a:endParaRPr lang="en-US"/>
        </a:p>
      </dgm:t>
    </dgm:pt>
    <dgm:pt modelId="{08B6ADF8-0E41-40D2-BFAF-64CEEF01C2A0}" type="sibTrans" cxnId="{FBE65110-57C6-47C3-B4CC-B871D210572F}">
      <dgm:prSet/>
      <dgm:spPr/>
      <dgm:t>
        <a:bodyPr/>
        <a:lstStyle/>
        <a:p>
          <a:endParaRPr lang="en-US"/>
        </a:p>
      </dgm:t>
    </dgm:pt>
    <dgm:pt modelId="{B3C03B9A-AA9A-4261-9358-964D03DC54DE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Kalman filter smooths trajectory</a:t>
          </a:r>
        </a:p>
      </dgm:t>
    </dgm:pt>
    <dgm:pt modelId="{820B7B3E-DDFD-4BE8-9AFB-A2E250BDB4E2}" type="parTrans" cxnId="{D9F560C0-932F-4965-88E2-4CF8EDDAD459}">
      <dgm:prSet/>
      <dgm:spPr/>
      <dgm:t>
        <a:bodyPr/>
        <a:lstStyle/>
        <a:p>
          <a:endParaRPr lang="en-US"/>
        </a:p>
      </dgm:t>
    </dgm:pt>
    <dgm:pt modelId="{BE254C70-1E6F-4824-868B-0063BEF91E0A}" type="sibTrans" cxnId="{D9F560C0-932F-4965-88E2-4CF8EDDAD459}">
      <dgm:prSet/>
      <dgm:spPr/>
      <dgm:t>
        <a:bodyPr/>
        <a:lstStyle/>
        <a:p>
          <a:endParaRPr lang="en-US"/>
        </a:p>
      </dgm:t>
    </dgm:pt>
    <dgm:pt modelId="{59FE7195-1941-464F-8C10-E0CCC7842C4D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Dynamic thresholds classify gaze directions</a:t>
          </a:r>
        </a:p>
      </dgm:t>
    </dgm:pt>
    <dgm:pt modelId="{51867416-064A-4650-B1B6-B727DA7D20B3}" type="parTrans" cxnId="{107ACAD7-2E49-4C68-985A-F06C89764115}">
      <dgm:prSet/>
      <dgm:spPr/>
      <dgm:t>
        <a:bodyPr/>
        <a:lstStyle/>
        <a:p>
          <a:endParaRPr lang="en-US"/>
        </a:p>
      </dgm:t>
    </dgm:pt>
    <dgm:pt modelId="{0E58D42B-32AE-42E2-809F-F8910C7D9961}" type="sibTrans" cxnId="{107ACAD7-2E49-4C68-985A-F06C89764115}">
      <dgm:prSet/>
      <dgm:spPr/>
      <dgm:t>
        <a:bodyPr/>
        <a:lstStyle/>
        <a:p>
          <a:endParaRPr lang="en-US"/>
        </a:p>
      </dgm:t>
    </dgm:pt>
    <dgm:pt modelId="{5CE5257F-9190-43DB-8742-C7390EDA6DAE}">
      <dgm:prSet phldr="0"/>
      <dgm:spPr/>
      <dgm:t>
        <a:bodyPr/>
        <a:lstStyle/>
        <a:p>
          <a:pPr>
            <a:lnSpc>
              <a:spcPct val="100000"/>
            </a:lnSpc>
          </a:pPr>
          <a:r>
            <a:rPr lang="en-US" dirty="0">
              <a:latin typeface="Calibri"/>
            </a:rPr>
            <a:t>Head pose compensation based on yaw and pitch angles</a:t>
          </a:r>
          <a:endParaRPr lang="en-US" dirty="0"/>
        </a:p>
      </dgm:t>
    </dgm:pt>
    <dgm:pt modelId="{551113E8-EC82-4CF3-A9B1-4F6E79E07E5A}" type="parTrans" cxnId="{031B0D15-60A2-4058-A130-EDF3116300CD}">
      <dgm:prSet/>
      <dgm:spPr/>
      <dgm:t>
        <a:bodyPr/>
        <a:lstStyle/>
        <a:p>
          <a:endParaRPr lang="en-US"/>
        </a:p>
      </dgm:t>
    </dgm:pt>
    <dgm:pt modelId="{BE7DF995-6790-467C-92DE-785D5FCED4DF}" type="sibTrans" cxnId="{031B0D15-60A2-4058-A130-EDF3116300CD}">
      <dgm:prSet/>
      <dgm:spPr/>
      <dgm:t>
        <a:bodyPr/>
        <a:lstStyle/>
        <a:p>
          <a:endParaRPr lang="en-US"/>
        </a:p>
      </dgm:t>
    </dgm:pt>
    <dgm:pt modelId="{867DF0C3-B739-4C54-BD46-8452A996C20E}" type="pres">
      <dgm:prSet presAssocID="{EAED28B9-F78F-4B95-9AAB-92C23CAD729D}" presName="root" presStyleCnt="0">
        <dgm:presLayoutVars>
          <dgm:dir/>
          <dgm:resizeHandles val="exact"/>
        </dgm:presLayoutVars>
      </dgm:prSet>
      <dgm:spPr/>
    </dgm:pt>
    <dgm:pt modelId="{A13E15B6-91D6-4495-ACE0-4C9FBC8A2626}" type="pres">
      <dgm:prSet presAssocID="{8DCA0DE6-013C-4DA3-AA2A-8DF59FF7C313}" presName="compNode" presStyleCnt="0"/>
      <dgm:spPr/>
    </dgm:pt>
    <dgm:pt modelId="{E334A235-3E8B-4F52-9ECF-785FEC59C549}" type="pres">
      <dgm:prSet presAssocID="{8DCA0DE6-013C-4DA3-AA2A-8DF59FF7C313}" presName="bgRect" presStyleLbl="bgShp" presStyleIdx="0" presStyleCnt="5"/>
      <dgm:spPr/>
    </dgm:pt>
    <dgm:pt modelId="{0BE3E4D0-8B85-493F-916B-F949AD3B8578}" type="pres">
      <dgm:prSet presAssocID="{8DCA0DE6-013C-4DA3-AA2A-8DF59FF7C313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arget Audience"/>
        </a:ext>
      </dgm:extLst>
    </dgm:pt>
    <dgm:pt modelId="{CAEBE3EC-CD48-4D91-9B2A-EE12E787FCCF}" type="pres">
      <dgm:prSet presAssocID="{8DCA0DE6-013C-4DA3-AA2A-8DF59FF7C313}" presName="spaceRect" presStyleCnt="0"/>
      <dgm:spPr/>
    </dgm:pt>
    <dgm:pt modelId="{51316182-85D9-409D-A1DB-929CB8274967}" type="pres">
      <dgm:prSet presAssocID="{8DCA0DE6-013C-4DA3-AA2A-8DF59FF7C313}" presName="parTx" presStyleLbl="revTx" presStyleIdx="0" presStyleCnt="5">
        <dgm:presLayoutVars>
          <dgm:chMax val="0"/>
          <dgm:chPref val="0"/>
        </dgm:presLayoutVars>
      </dgm:prSet>
      <dgm:spPr/>
    </dgm:pt>
    <dgm:pt modelId="{8F046113-4160-4079-98E9-32C7C231A04F}" type="pres">
      <dgm:prSet presAssocID="{9A194B1F-2B14-4133-9713-6086481DB842}" presName="sibTrans" presStyleCnt="0"/>
      <dgm:spPr/>
    </dgm:pt>
    <dgm:pt modelId="{EEFC00D7-D4B3-4B49-ACC9-5F1C2ADF6352}" type="pres">
      <dgm:prSet presAssocID="{95021F50-4B80-4E25-AFF1-865E561CFE40}" presName="compNode" presStyleCnt="0"/>
      <dgm:spPr/>
    </dgm:pt>
    <dgm:pt modelId="{AE01C600-5584-4894-8761-1F1BB259EADB}" type="pres">
      <dgm:prSet presAssocID="{95021F50-4B80-4E25-AFF1-865E561CFE40}" presName="bgRect" presStyleLbl="bgShp" presStyleIdx="1" presStyleCnt="5"/>
      <dgm:spPr/>
    </dgm:pt>
    <dgm:pt modelId="{B6478536-C06C-4256-9F0D-45DDFA6C200F}" type="pres">
      <dgm:prSet presAssocID="{95021F50-4B80-4E25-AFF1-865E561CFE40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cale"/>
        </a:ext>
      </dgm:extLst>
    </dgm:pt>
    <dgm:pt modelId="{77CDFB1A-8787-407E-B4E3-82BFEC92A6AE}" type="pres">
      <dgm:prSet presAssocID="{95021F50-4B80-4E25-AFF1-865E561CFE40}" presName="spaceRect" presStyleCnt="0"/>
      <dgm:spPr/>
    </dgm:pt>
    <dgm:pt modelId="{FBEC7630-6797-4F7B-B482-E04CEB7108A5}" type="pres">
      <dgm:prSet presAssocID="{95021F50-4B80-4E25-AFF1-865E561CFE40}" presName="parTx" presStyleLbl="revTx" presStyleIdx="1" presStyleCnt="5">
        <dgm:presLayoutVars>
          <dgm:chMax val="0"/>
          <dgm:chPref val="0"/>
        </dgm:presLayoutVars>
      </dgm:prSet>
      <dgm:spPr/>
    </dgm:pt>
    <dgm:pt modelId="{785D5BB9-E7E1-409B-99B0-464A9F719D9F}" type="pres">
      <dgm:prSet presAssocID="{08B6ADF8-0E41-40D2-BFAF-64CEEF01C2A0}" presName="sibTrans" presStyleCnt="0"/>
      <dgm:spPr/>
    </dgm:pt>
    <dgm:pt modelId="{CA70C239-FADC-4C5C-8474-C20A591CA1FB}" type="pres">
      <dgm:prSet presAssocID="{B3C03B9A-AA9A-4261-9358-964D03DC54DE}" presName="compNode" presStyleCnt="0"/>
      <dgm:spPr/>
    </dgm:pt>
    <dgm:pt modelId="{02D35A96-6FA3-4B7B-AC00-E0794CFBD18E}" type="pres">
      <dgm:prSet presAssocID="{B3C03B9A-AA9A-4261-9358-964D03DC54DE}" presName="bgRect" presStyleLbl="bgShp" presStyleIdx="2" presStyleCnt="5"/>
      <dgm:spPr/>
    </dgm:pt>
    <dgm:pt modelId="{9017D869-4CA1-4206-8660-92F011923042}" type="pres">
      <dgm:prSet presAssocID="{B3C03B9A-AA9A-4261-9358-964D03DC54DE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88F4766C-3AE1-4033-9A5A-D5936C41F282}" type="pres">
      <dgm:prSet presAssocID="{B3C03B9A-AA9A-4261-9358-964D03DC54DE}" presName="spaceRect" presStyleCnt="0"/>
      <dgm:spPr/>
    </dgm:pt>
    <dgm:pt modelId="{09D38AB7-1E90-4069-865D-2B2A4E1A89BB}" type="pres">
      <dgm:prSet presAssocID="{B3C03B9A-AA9A-4261-9358-964D03DC54DE}" presName="parTx" presStyleLbl="revTx" presStyleIdx="2" presStyleCnt="5">
        <dgm:presLayoutVars>
          <dgm:chMax val="0"/>
          <dgm:chPref val="0"/>
        </dgm:presLayoutVars>
      </dgm:prSet>
      <dgm:spPr/>
    </dgm:pt>
    <dgm:pt modelId="{E633E734-3E9B-4FEE-BCB8-793F0A769161}" type="pres">
      <dgm:prSet presAssocID="{BE254C70-1E6F-4824-868B-0063BEF91E0A}" presName="sibTrans" presStyleCnt="0"/>
      <dgm:spPr/>
    </dgm:pt>
    <dgm:pt modelId="{B73A8E23-4D9D-48D3-861A-E50A609AB34C}" type="pres">
      <dgm:prSet presAssocID="{59FE7195-1941-464F-8C10-E0CCC7842C4D}" presName="compNode" presStyleCnt="0"/>
      <dgm:spPr/>
    </dgm:pt>
    <dgm:pt modelId="{768D6224-3CCA-4C52-ADDA-9C07570EC533}" type="pres">
      <dgm:prSet presAssocID="{59FE7195-1941-464F-8C10-E0CCC7842C4D}" presName="bgRect" presStyleLbl="bgShp" presStyleIdx="3" presStyleCnt="5"/>
      <dgm:spPr/>
    </dgm:pt>
    <dgm:pt modelId="{C1DA17D2-04C7-4012-AAA9-7A9BEB8DB593}" type="pres">
      <dgm:prSet presAssocID="{59FE7195-1941-464F-8C10-E0CCC7842C4D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ye"/>
        </a:ext>
      </dgm:extLst>
    </dgm:pt>
    <dgm:pt modelId="{F69F4A1A-4E81-464B-B07B-3809231B6A34}" type="pres">
      <dgm:prSet presAssocID="{59FE7195-1941-464F-8C10-E0CCC7842C4D}" presName="spaceRect" presStyleCnt="0"/>
      <dgm:spPr/>
    </dgm:pt>
    <dgm:pt modelId="{4686F9DE-975F-4A5B-B98D-83368815E345}" type="pres">
      <dgm:prSet presAssocID="{59FE7195-1941-464F-8C10-E0CCC7842C4D}" presName="parTx" presStyleLbl="revTx" presStyleIdx="3" presStyleCnt="5">
        <dgm:presLayoutVars>
          <dgm:chMax val="0"/>
          <dgm:chPref val="0"/>
        </dgm:presLayoutVars>
      </dgm:prSet>
      <dgm:spPr/>
    </dgm:pt>
    <dgm:pt modelId="{2BA217E5-8853-42D3-8738-699F098E0EB1}" type="pres">
      <dgm:prSet presAssocID="{0E58D42B-32AE-42E2-809F-F8910C7D9961}" presName="sibTrans" presStyleCnt="0"/>
      <dgm:spPr/>
    </dgm:pt>
    <dgm:pt modelId="{1239C9A6-7BED-4BF8-9E5A-264ED3287A87}" type="pres">
      <dgm:prSet presAssocID="{5CE5257F-9190-43DB-8742-C7390EDA6DAE}" presName="compNode" presStyleCnt="0"/>
      <dgm:spPr/>
    </dgm:pt>
    <dgm:pt modelId="{7925F8C3-2950-4242-A968-ECFC1DDA60EC}" type="pres">
      <dgm:prSet presAssocID="{5CE5257F-9190-43DB-8742-C7390EDA6DAE}" presName="bgRect" presStyleLbl="bgShp" presStyleIdx="4" presStyleCnt="5"/>
      <dgm:spPr/>
    </dgm:pt>
    <dgm:pt modelId="{6A615172-E8FE-4432-8FF2-7885F73B76E9}" type="pres">
      <dgm:prSet presAssocID="{5CE5257F-9190-43DB-8742-C7390EDA6DAE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ullseye"/>
        </a:ext>
      </dgm:extLst>
    </dgm:pt>
    <dgm:pt modelId="{68543C91-B2C8-4752-B4C2-D215FC6B8B21}" type="pres">
      <dgm:prSet presAssocID="{5CE5257F-9190-43DB-8742-C7390EDA6DAE}" presName="spaceRect" presStyleCnt="0"/>
      <dgm:spPr/>
    </dgm:pt>
    <dgm:pt modelId="{0717A9B8-AEF3-4D79-8421-D8833EBC78E7}" type="pres">
      <dgm:prSet presAssocID="{5CE5257F-9190-43DB-8742-C7390EDA6DAE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7A9D2709-A8EC-4DE2-88CB-9A0B9CC7F2D5}" type="presOf" srcId="{EAED28B9-F78F-4B95-9AAB-92C23CAD729D}" destId="{867DF0C3-B739-4C54-BD46-8452A996C20E}" srcOrd="0" destOrd="0" presId="urn:microsoft.com/office/officeart/2018/2/layout/IconVerticalSolidList"/>
    <dgm:cxn modelId="{FBE65110-57C6-47C3-B4CC-B871D210572F}" srcId="{EAED28B9-F78F-4B95-9AAB-92C23CAD729D}" destId="{95021F50-4B80-4E25-AFF1-865E561CFE40}" srcOrd="1" destOrd="0" parTransId="{C10701B3-DDE1-4A76-824B-CD22B8245791}" sibTransId="{08B6ADF8-0E41-40D2-BFAF-64CEEF01C2A0}"/>
    <dgm:cxn modelId="{031B0D15-60A2-4058-A130-EDF3116300CD}" srcId="{EAED28B9-F78F-4B95-9AAB-92C23CAD729D}" destId="{5CE5257F-9190-43DB-8742-C7390EDA6DAE}" srcOrd="4" destOrd="0" parTransId="{551113E8-EC82-4CF3-A9B1-4F6E79E07E5A}" sibTransId="{BE7DF995-6790-467C-92DE-785D5FCED4DF}"/>
    <dgm:cxn modelId="{4E5D9244-8839-4059-8F71-C7BD54E3A145}" srcId="{EAED28B9-F78F-4B95-9AAB-92C23CAD729D}" destId="{8DCA0DE6-013C-4DA3-AA2A-8DF59FF7C313}" srcOrd="0" destOrd="0" parTransId="{2688BFCD-0690-4805-A4FD-7E72272C594F}" sibTransId="{9A194B1F-2B14-4133-9713-6086481DB842}"/>
    <dgm:cxn modelId="{99393A7C-45CC-493F-AF7D-07D1A64C8DD6}" type="presOf" srcId="{B3C03B9A-AA9A-4261-9358-964D03DC54DE}" destId="{09D38AB7-1E90-4069-865D-2B2A4E1A89BB}" srcOrd="0" destOrd="0" presId="urn:microsoft.com/office/officeart/2018/2/layout/IconVerticalSolidList"/>
    <dgm:cxn modelId="{86038FB8-23D0-47F0-9E0B-518D79659196}" type="presOf" srcId="{95021F50-4B80-4E25-AFF1-865E561CFE40}" destId="{FBEC7630-6797-4F7B-B482-E04CEB7108A5}" srcOrd="0" destOrd="0" presId="urn:microsoft.com/office/officeart/2018/2/layout/IconVerticalSolidList"/>
    <dgm:cxn modelId="{61E51FBC-E394-4DBF-94AD-CD066BFE7261}" type="presOf" srcId="{8DCA0DE6-013C-4DA3-AA2A-8DF59FF7C313}" destId="{51316182-85D9-409D-A1DB-929CB8274967}" srcOrd="0" destOrd="0" presId="urn:microsoft.com/office/officeart/2018/2/layout/IconVerticalSolidList"/>
    <dgm:cxn modelId="{D9F560C0-932F-4965-88E2-4CF8EDDAD459}" srcId="{EAED28B9-F78F-4B95-9AAB-92C23CAD729D}" destId="{B3C03B9A-AA9A-4261-9358-964D03DC54DE}" srcOrd="2" destOrd="0" parTransId="{820B7B3E-DDFD-4BE8-9AFB-A2E250BDB4E2}" sibTransId="{BE254C70-1E6F-4824-868B-0063BEF91E0A}"/>
    <dgm:cxn modelId="{107ACAD7-2E49-4C68-985A-F06C89764115}" srcId="{EAED28B9-F78F-4B95-9AAB-92C23CAD729D}" destId="{59FE7195-1941-464F-8C10-E0CCC7842C4D}" srcOrd="3" destOrd="0" parTransId="{51867416-064A-4650-B1B6-B727DA7D20B3}" sibTransId="{0E58D42B-32AE-42E2-809F-F8910C7D9961}"/>
    <dgm:cxn modelId="{704514DD-0526-4932-AAFD-E0E197DAA622}" type="presOf" srcId="{59FE7195-1941-464F-8C10-E0CCC7842C4D}" destId="{4686F9DE-975F-4A5B-B98D-83368815E345}" srcOrd="0" destOrd="0" presId="urn:microsoft.com/office/officeart/2018/2/layout/IconVerticalSolidList"/>
    <dgm:cxn modelId="{396D69EE-5A3B-4231-8353-13C98D503AEC}" type="presOf" srcId="{5CE5257F-9190-43DB-8742-C7390EDA6DAE}" destId="{0717A9B8-AEF3-4D79-8421-D8833EBC78E7}" srcOrd="0" destOrd="0" presId="urn:microsoft.com/office/officeart/2018/2/layout/IconVerticalSolidList"/>
    <dgm:cxn modelId="{97BC9260-DD9C-46B7-8FB0-0D5F5C13AB9E}" type="presParOf" srcId="{867DF0C3-B739-4C54-BD46-8452A996C20E}" destId="{A13E15B6-91D6-4495-ACE0-4C9FBC8A2626}" srcOrd="0" destOrd="0" presId="urn:microsoft.com/office/officeart/2018/2/layout/IconVerticalSolidList"/>
    <dgm:cxn modelId="{F7ACAF58-E9B1-441D-960F-7BE0A719180A}" type="presParOf" srcId="{A13E15B6-91D6-4495-ACE0-4C9FBC8A2626}" destId="{E334A235-3E8B-4F52-9ECF-785FEC59C549}" srcOrd="0" destOrd="0" presId="urn:microsoft.com/office/officeart/2018/2/layout/IconVerticalSolidList"/>
    <dgm:cxn modelId="{1A5E7B48-D088-4CC2-A035-67A160839BCB}" type="presParOf" srcId="{A13E15B6-91D6-4495-ACE0-4C9FBC8A2626}" destId="{0BE3E4D0-8B85-493F-916B-F949AD3B8578}" srcOrd="1" destOrd="0" presId="urn:microsoft.com/office/officeart/2018/2/layout/IconVerticalSolidList"/>
    <dgm:cxn modelId="{249D8864-3887-4707-82C8-047808A7D8B4}" type="presParOf" srcId="{A13E15B6-91D6-4495-ACE0-4C9FBC8A2626}" destId="{CAEBE3EC-CD48-4D91-9B2A-EE12E787FCCF}" srcOrd="2" destOrd="0" presId="urn:microsoft.com/office/officeart/2018/2/layout/IconVerticalSolidList"/>
    <dgm:cxn modelId="{6C2E83F8-5260-4DB9-82CB-46AFD3631055}" type="presParOf" srcId="{A13E15B6-91D6-4495-ACE0-4C9FBC8A2626}" destId="{51316182-85D9-409D-A1DB-929CB8274967}" srcOrd="3" destOrd="0" presId="urn:microsoft.com/office/officeart/2018/2/layout/IconVerticalSolidList"/>
    <dgm:cxn modelId="{2C98A5A7-4757-49BA-BAF8-9D95B5B0ED4A}" type="presParOf" srcId="{867DF0C3-B739-4C54-BD46-8452A996C20E}" destId="{8F046113-4160-4079-98E9-32C7C231A04F}" srcOrd="1" destOrd="0" presId="urn:microsoft.com/office/officeart/2018/2/layout/IconVerticalSolidList"/>
    <dgm:cxn modelId="{174D9D78-E25E-4F24-8FC8-10D4EE892186}" type="presParOf" srcId="{867DF0C3-B739-4C54-BD46-8452A996C20E}" destId="{EEFC00D7-D4B3-4B49-ACC9-5F1C2ADF6352}" srcOrd="2" destOrd="0" presId="urn:microsoft.com/office/officeart/2018/2/layout/IconVerticalSolidList"/>
    <dgm:cxn modelId="{66BCEA1C-B5D0-49FE-92B4-BF7AD69282D4}" type="presParOf" srcId="{EEFC00D7-D4B3-4B49-ACC9-5F1C2ADF6352}" destId="{AE01C600-5584-4894-8761-1F1BB259EADB}" srcOrd="0" destOrd="0" presId="urn:microsoft.com/office/officeart/2018/2/layout/IconVerticalSolidList"/>
    <dgm:cxn modelId="{E90CADAC-B673-424C-85EF-11A8DDB8DB70}" type="presParOf" srcId="{EEFC00D7-D4B3-4B49-ACC9-5F1C2ADF6352}" destId="{B6478536-C06C-4256-9F0D-45DDFA6C200F}" srcOrd="1" destOrd="0" presId="urn:microsoft.com/office/officeart/2018/2/layout/IconVerticalSolidList"/>
    <dgm:cxn modelId="{7BB8D5CE-1411-4A01-BF16-51860F8A121C}" type="presParOf" srcId="{EEFC00D7-D4B3-4B49-ACC9-5F1C2ADF6352}" destId="{77CDFB1A-8787-407E-B4E3-82BFEC92A6AE}" srcOrd="2" destOrd="0" presId="urn:microsoft.com/office/officeart/2018/2/layout/IconVerticalSolidList"/>
    <dgm:cxn modelId="{3090A2E1-FD4F-4FF2-BDBE-DA82DE390884}" type="presParOf" srcId="{EEFC00D7-D4B3-4B49-ACC9-5F1C2ADF6352}" destId="{FBEC7630-6797-4F7B-B482-E04CEB7108A5}" srcOrd="3" destOrd="0" presId="urn:microsoft.com/office/officeart/2018/2/layout/IconVerticalSolidList"/>
    <dgm:cxn modelId="{A2AF2C49-B7D0-473B-93AE-11F3B975166C}" type="presParOf" srcId="{867DF0C3-B739-4C54-BD46-8452A996C20E}" destId="{785D5BB9-E7E1-409B-99B0-464A9F719D9F}" srcOrd="3" destOrd="0" presId="urn:microsoft.com/office/officeart/2018/2/layout/IconVerticalSolidList"/>
    <dgm:cxn modelId="{954E91E5-4226-4508-85D4-8D92DC71C969}" type="presParOf" srcId="{867DF0C3-B739-4C54-BD46-8452A996C20E}" destId="{CA70C239-FADC-4C5C-8474-C20A591CA1FB}" srcOrd="4" destOrd="0" presId="urn:microsoft.com/office/officeart/2018/2/layout/IconVerticalSolidList"/>
    <dgm:cxn modelId="{C9CEEEF0-C1A2-48BB-BA85-9760AEC4D740}" type="presParOf" srcId="{CA70C239-FADC-4C5C-8474-C20A591CA1FB}" destId="{02D35A96-6FA3-4B7B-AC00-E0794CFBD18E}" srcOrd="0" destOrd="0" presId="urn:microsoft.com/office/officeart/2018/2/layout/IconVerticalSolidList"/>
    <dgm:cxn modelId="{B0BBB5BB-5FC4-412E-B291-67B5BAEE0CBA}" type="presParOf" srcId="{CA70C239-FADC-4C5C-8474-C20A591CA1FB}" destId="{9017D869-4CA1-4206-8660-92F011923042}" srcOrd="1" destOrd="0" presId="urn:microsoft.com/office/officeart/2018/2/layout/IconVerticalSolidList"/>
    <dgm:cxn modelId="{B9B8CCF2-F8D2-4468-B1FC-24A06D171A6B}" type="presParOf" srcId="{CA70C239-FADC-4C5C-8474-C20A591CA1FB}" destId="{88F4766C-3AE1-4033-9A5A-D5936C41F282}" srcOrd="2" destOrd="0" presId="urn:microsoft.com/office/officeart/2018/2/layout/IconVerticalSolidList"/>
    <dgm:cxn modelId="{EC9712A3-43A8-4FB7-8220-E278233E18D2}" type="presParOf" srcId="{CA70C239-FADC-4C5C-8474-C20A591CA1FB}" destId="{09D38AB7-1E90-4069-865D-2B2A4E1A89BB}" srcOrd="3" destOrd="0" presId="urn:microsoft.com/office/officeart/2018/2/layout/IconVerticalSolidList"/>
    <dgm:cxn modelId="{9B6156CD-B541-4076-A658-0E1377BEA49F}" type="presParOf" srcId="{867DF0C3-B739-4C54-BD46-8452A996C20E}" destId="{E633E734-3E9B-4FEE-BCB8-793F0A769161}" srcOrd="5" destOrd="0" presId="urn:microsoft.com/office/officeart/2018/2/layout/IconVerticalSolidList"/>
    <dgm:cxn modelId="{AB6584EF-5D77-4934-A69F-D19FEFE4D44D}" type="presParOf" srcId="{867DF0C3-B739-4C54-BD46-8452A996C20E}" destId="{B73A8E23-4D9D-48D3-861A-E50A609AB34C}" srcOrd="6" destOrd="0" presId="urn:microsoft.com/office/officeart/2018/2/layout/IconVerticalSolidList"/>
    <dgm:cxn modelId="{2DF81F1F-8FC0-4B54-8919-3D0DB3945293}" type="presParOf" srcId="{B73A8E23-4D9D-48D3-861A-E50A609AB34C}" destId="{768D6224-3CCA-4C52-ADDA-9C07570EC533}" srcOrd="0" destOrd="0" presId="urn:microsoft.com/office/officeart/2018/2/layout/IconVerticalSolidList"/>
    <dgm:cxn modelId="{21136C38-1E2C-4316-9417-49E39B6D8E51}" type="presParOf" srcId="{B73A8E23-4D9D-48D3-861A-E50A609AB34C}" destId="{C1DA17D2-04C7-4012-AAA9-7A9BEB8DB593}" srcOrd="1" destOrd="0" presId="urn:microsoft.com/office/officeart/2018/2/layout/IconVerticalSolidList"/>
    <dgm:cxn modelId="{C49A572A-A8DA-44E4-913B-EE37E83D227F}" type="presParOf" srcId="{B73A8E23-4D9D-48D3-861A-E50A609AB34C}" destId="{F69F4A1A-4E81-464B-B07B-3809231B6A34}" srcOrd="2" destOrd="0" presId="urn:microsoft.com/office/officeart/2018/2/layout/IconVerticalSolidList"/>
    <dgm:cxn modelId="{5E133ACB-6EA9-44B4-9DF2-E7D6CFA5D659}" type="presParOf" srcId="{B73A8E23-4D9D-48D3-861A-E50A609AB34C}" destId="{4686F9DE-975F-4A5B-B98D-83368815E345}" srcOrd="3" destOrd="0" presId="urn:microsoft.com/office/officeart/2018/2/layout/IconVerticalSolidList"/>
    <dgm:cxn modelId="{308F460B-4F7B-4E13-8A33-D6A909F928F8}" type="presParOf" srcId="{867DF0C3-B739-4C54-BD46-8452A996C20E}" destId="{2BA217E5-8853-42D3-8738-699F098E0EB1}" srcOrd="7" destOrd="0" presId="urn:microsoft.com/office/officeart/2018/2/layout/IconVerticalSolidList"/>
    <dgm:cxn modelId="{E77F3980-6B53-47DF-8526-35DFEDB96A5D}" type="presParOf" srcId="{867DF0C3-B739-4C54-BD46-8452A996C20E}" destId="{1239C9A6-7BED-4BF8-9E5A-264ED3287A87}" srcOrd="8" destOrd="0" presId="urn:microsoft.com/office/officeart/2018/2/layout/IconVerticalSolidList"/>
    <dgm:cxn modelId="{6453916B-1607-450F-BFA5-D2CCFDA38226}" type="presParOf" srcId="{1239C9A6-7BED-4BF8-9E5A-264ED3287A87}" destId="{7925F8C3-2950-4242-A968-ECFC1DDA60EC}" srcOrd="0" destOrd="0" presId="urn:microsoft.com/office/officeart/2018/2/layout/IconVerticalSolidList"/>
    <dgm:cxn modelId="{FE42B08B-2348-4F5F-BA0D-67F49C3851CB}" type="presParOf" srcId="{1239C9A6-7BED-4BF8-9E5A-264ED3287A87}" destId="{6A615172-E8FE-4432-8FF2-7885F73B76E9}" srcOrd="1" destOrd="0" presId="urn:microsoft.com/office/officeart/2018/2/layout/IconVerticalSolidList"/>
    <dgm:cxn modelId="{959ED795-C27C-4A96-8576-446F10564EE2}" type="presParOf" srcId="{1239C9A6-7BED-4BF8-9E5A-264ED3287A87}" destId="{68543C91-B2C8-4752-B4C2-D215FC6B8B21}" srcOrd="2" destOrd="0" presId="urn:microsoft.com/office/officeart/2018/2/layout/IconVerticalSolidList"/>
    <dgm:cxn modelId="{441CF178-319B-4BE3-8232-D8AA586BCF7F}" type="presParOf" srcId="{1239C9A6-7BED-4BF8-9E5A-264ED3287A87}" destId="{0717A9B8-AEF3-4D79-8421-D8833EBC78E7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37874A8-3D91-46D6-B5D0-2DAD9AD2904B}" type="doc">
      <dgm:prSet loTypeId="urn:microsoft.com/office/officeart/2005/8/layout/matrix3" loCatId="matrix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3CD47961-C146-4BD1-8D8E-9E39E57CB3A8}">
      <dgm:prSet/>
      <dgm:spPr/>
      <dgm:t>
        <a:bodyPr/>
        <a:lstStyle/>
        <a:p>
          <a:pPr rtl="0"/>
          <a:r>
            <a:rPr lang="en-US" dirty="0">
              <a:latin typeface="Calibri"/>
            </a:rPr>
            <a:t>YOLOv8n</a:t>
          </a:r>
          <a:r>
            <a:rPr lang="en-US" dirty="0"/>
            <a:t> models fine-tuned for smartphones</a:t>
          </a:r>
          <a:r>
            <a:rPr lang="en-US" dirty="0">
              <a:latin typeface="Calibri"/>
            </a:rPr>
            <a:t> and</a:t>
          </a:r>
          <a:r>
            <a:rPr lang="en-US" dirty="0"/>
            <a:t> smartwatches</a:t>
          </a:r>
        </a:p>
      </dgm:t>
    </dgm:pt>
    <dgm:pt modelId="{86B1C3BC-7FA1-4190-AE37-286E8BFD96ED}" type="parTrans" cxnId="{CDAF7D0D-4BB3-4960-B147-9DBF77654E16}">
      <dgm:prSet/>
      <dgm:spPr/>
      <dgm:t>
        <a:bodyPr/>
        <a:lstStyle/>
        <a:p>
          <a:endParaRPr lang="en-US"/>
        </a:p>
      </dgm:t>
    </dgm:pt>
    <dgm:pt modelId="{483812B0-7E14-4763-B403-24811C44C858}" type="sibTrans" cxnId="{CDAF7D0D-4BB3-4960-B147-9DBF77654E16}">
      <dgm:prSet/>
      <dgm:spPr/>
      <dgm:t>
        <a:bodyPr/>
        <a:lstStyle/>
        <a:p>
          <a:endParaRPr lang="en-US"/>
        </a:p>
      </dgm:t>
    </dgm:pt>
    <dgm:pt modelId="{A619531D-85E7-4122-B257-350E947FD612}">
      <dgm:prSet/>
      <dgm:spPr/>
      <dgm:t>
        <a:bodyPr/>
        <a:lstStyle/>
        <a:p>
          <a:r>
            <a:rPr lang="en-US" dirty="0"/>
            <a:t>Real-time processing on CPUs</a:t>
          </a:r>
        </a:p>
      </dgm:t>
    </dgm:pt>
    <dgm:pt modelId="{34722DC1-28AC-42C4-90A2-825001A9ED27}" type="parTrans" cxnId="{0EC7694A-3AC6-45C5-9D6E-1D4373CEE4C3}">
      <dgm:prSet/>
      <dgm:spPr/>
      <dgm:t>
        <a:bodyPr/>
        <a:lstStyle/>
        <a:p>
          <a:endParaRPr lang="en-US"/>
        </a:p>
      </dgm:t>
    </dgm:pt>
    <dgm:pt modelId="{79753D98-75F3-45FD-A06B-EC62E7AF83F5}" type="sibTrans" cxnId="{0EC7694A-3AC6-45C5-9D6E-1D4373CEE4C3}">
      <dgm:prSet/>
      <dgm:spPr/>
      <dgm:t>
        <a:bodyPr/>
        <a:lstStyle/>
        <a:p>
          <a:endParaRPr lang="en-US"/>
        </a:p>
      </dgm:t>
    </dgm:pt>
    <dgm:pt modelId="{7787C564-4C91-430A-8787-E91F2EA6A618}">
      <dgm:prSet/>
      <dgm:spPr/>
      <dgm:t>
        <a:bodyPr/>
        <a:lstStyle/>
        <a:p>
          <a:pPr rtl="0"/>
          <a:r>
            <a:rPr lang="en-US" dirty="0"/>
            <a:t>Accuracy: </a:t>
          </a:r>
          <a:r>
            <a:rPr lang="en-US" dirty="0">
              <a:latin typeface="Calibri"/>
            </a:rPr>
            <a:t>    </a:t>
          </a:r>
          <a:r>
            <a:rPr lang="en-US" dirty="0"/>
            <a:t>88.6% (</a:t>
          </a:r>
          <a:r>
            <a:rPr lang="en-US" dirty="0">
              <a:latin typeface="Calibri"/>
            </a:rPr>
            <a:t>smartphones) </a:t>
          </a:r>
          <a:r>
            <a:rPr lang="en-US" dirty="0"/>
            <a:t>92.5% (</a:t>
          </a:r>
          <a:r>
            <a:rPr lang="en-US" dirty="0">
              <a:latin typeface="Calibri"/>
            </a:rPr>
            <a:t>smartwatches</a:t>
          </a:r>
          <a:r>
            <a:rPr lang="en-US" dirty="0"/>
            <a:t>)</a:t>
          </a:r>
        </a:p>
      </dgm:t>
    </dgm:pt>
    <dgm:pt modelId="{1E8C1CC1-E5DA-4DDB-BE72-0D6047DA1C7D}" type="parTrans" cxnId="{EE0674B9-1D5F-4F22-8912-E6EAC5E18E6A}">
      <dgm:prSet/>
      <dgm:spPr/>
      <dgm:t>
        <a:bodyPr/>
        <a:lstStyle/>
        <a:p>
          <a:endParaRPr lang="en-US"/>
        </a:p>
      </dgm:t>
    </dgm:pt>
    <dgm:pt modelId="{958AD9B2-B239-466E-B8FF-3A2A58F447A1}" type="sibTrans" cxnId="{EE0674B9-1D5F-4F22-8912-E6EAC5E18E6A}">
      <dgm:prSet/>
      <dgm:spPr/>
      <dgm:t>
        <a:bodyPr/>
        <a:lstStyle/>
        <a:p>
          <a:endParaRPr lang="en-US"/>
        </a:p>
      </dgm:t>
    </dgm:pt>
    <dgm:pt modelId="{234984DC-A286-48BD-A77B-85C4C4D035AB}">
      <dgm:prSet/>
      <dgm:spPr/>
      <dgm:t>
        <a:bodyPr/>
        <a:lstStyle/>
        <a:p>
          <a:pPr rtl="0"/>
          <a:r>
            <a:rPr lang="en-US" dirty="0"/>
            <a:t>Latency &lt;</a:t>
          </a:r>
          <a:r>
            <a:rPr lang="en-US" dirty="0">
              <a:latin typeface="Calibri"/>
            </a:rPr>
            <a:t> 200ms</a:t>
          </a:r>
          <a:endParaRPr lang="en-US" dirty="0"/>
        </a:p>
      </dgm:t>
    </dgm:pt>
    <dgm:pt modelId="{4145C807-0F04-4BC5-860C-29BC014B6C38}" type="parTrans" cxnId="{DFC9AEFE-32B5-4CD3-BD62-254499C6D0BA}">
      <dgm:prSet/>
      <dgm:spPr/>
      <dgm:t>
        <a:bodyPr/>
        <a:lstStyle/>
        <a:p>
          <a:endParaRPr lang="en-US"/>
        </a:p>
      </dgm:t>
    </dgm:pt>
    <dgm:pt modelId="{C1F4F614-4A27-482B-9278-B118D0CC08D9}" type="sibTrans" cxnId="{DFC9AEFE-32B5-4CD3-BD62-254499C6D0BA}">
      <dgm:prSet/>
      <dgm:spPr/>
      <dgm:t>
        <a:bodyPr/>
        <a:lstStyle/>
        <a:p>
          <a:endParaRPr lang="en-US"/>
        </a:p>
      </dgm:t>
    </dgm:pt>
    <dgm:pt modelId="{F29BAAAA-9837-42C5-8C14-294653ACE5A9}" type="pres">
      <dgm:prSet presAssocID="{E37874A8-3D91-46D6-B5D0-2DAD9AD2904B}" presName="matrix" presStyleCnt="0">
        <dgm:presLayoutVars>
          <dgm:chMax val="1"/>
          <dgm:dir/>
          <dgm:resizeHandles val="exact"/>
        </dgm:presLayoutVars>
      </dgm:prSet>
      <dgm:spPr/>
    </dgm:pt>
    <dgm:pt modelId="{0BA1A7ED-6898-4F99-B770-701F826E5855}" type="pres">
      <dgm:prSet presAssocID="{E37874A8-3D91-46D6-B5D0-2DAD9AD2904B}" presName="diamond" presStyleLbl="bgShp" presStyleIdx="0" presStyleCnt="1"/>
      <dgm:spPr/>
    </dgm:pt>
    <dgm:pt modelId="{3774D0D0-4F4C-4AA4-AC90-B339FCCD5E8C}" type="pres">
      <dgm:prSet presAssocID="{E37874A8-3D91-46D6-B5D0-2DAD9AD2904B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D6849793-36C1-4537-AB8D-FD4037057912}" type="pres">
      <dgm:prSet presAssocID="{E37874A8-3D91-46D6-B5D0-2DAD9AD2904B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8F8BC8C7-1D00-40C2-A7ED-A8607E2A34D6}" type="pres">
      <dgm:prSet presAssocID="{E37874A8-3D91-46D6-B5D0-2DAD9AD2904B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E36F39A2-7167-4A07-87D8-A86856F003C7}" type="pres">
      <dgm:prSet presAssocID="{E37874A8-3D91-46D6-B5D0-2DAD9AD2904B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DA88DE03-7302-4C44-9AB1-2467CCEA16FD}" type="presOf" srcId="{3CD47961-C146-4BD1-8D8E-9E39E57CB3A8}" destId="{3774D0D0-4F4C-4AA4-AC90-B339FCCD5E8C}" srcOrd="0" destOrd="0" presId="urn:microsoft.com/office/officeart/2005/8/layout/matrix3"/>
    <dgm:cxn modelId="{CDAF7D0D-4BB3-4960-B147-9DBF77654E16}" srcId="{E37874A8-3D91-46D6-B5D0-2DAD9AD2904B}" destId="{3CD47961-C146-4BD1-8D8E-9E39E57CB3A8}" srcOrd="0" destOrd="0" parTransId="{86B1C3BC-7FA1-4190-AE37-286E8BFD96ED}" sibTransId="{483812B0-7E14-4763-B403-24811C44C858}"/>
    <dgm:cxn modelId="{3896DD24-E8C4-47D4-A805-9D7284E1F5F5}" type="presOf" srcId="{234984DC-A286-48BD-A77B-85C4C4D035AB}" destId="{E36F39A2-7167-4A07-87D8-A86856F003C7}" srcOrd="0" destOrd="0" presId="urn:microsoft.com/office/officeart/2005/8/layout/matrix3"/>
    <dgm:cxn modelId="{F6600D46-D819-4A0C-B470-8672505C1B6E}" type="presOf" srcId="{E37874A8-3D91-46D6-B5D0-2DAD9AD2904B}" destId="{F29BAAAA-9837-42C5-8C14-294653ACE5A9}" srcOrd="0" destOrd="0" presId="urn:microsoft.com/office/officeart/2005/8/layout/matrix3"/>
    <dgm:cxn modelId="{0EC7694A-3AC6-45C5-9D6E-1D4373CEE4C3}" srcId="{E37874A8-3D91-46D6-B5D0-2DAD9AD2904B}" destId="{A619531D-85E7-4122-B257-350E947FD612}" srcOrd="1" destOrd="0" parTransId="{34722DC1-28AC-42C4-90A2-825001A9ED27}" sibTransId="{79753D98-75F3-45FD-A06B-EC62E7AF83F5}"/>
    <dgm:cxn modelId="{29CFF19C-C406-4690-8261-F404F248B43B}" type="presOf" srcId="{A619531D-85E7-4122-B257-350E947FD612}" destId="{D6849793-36C1-4537-AB8D-FD4037057912}" srcOrd="0" destOrd="0" presId="urn:microsoft.com/office/officeart/2005/8/layout/matrix3"/>
    <dgm:cxn modelId="{17D230AE-F4FD-4213-A113-9FFB05E7B5FC}" type="presOf" srcId="{7787C564-4C91-430A-8787-E91F2EA6A618}" destId="{8F8BC8C7-1D00-40C2-A7ED-A8607E2A34D6}" srcOrd="0" destOrd="0" presId="urn:microsoft.com/office/officeart/2005/8/layout/matrix3"/>
    <dgm:cxn modelId="{EE0674B9-1D5F-4F22-8912-E6EAC5E18E6A}" srcId="{E37874A8-3D91-46D6-B5D0-2DAD9AD2904B}" destId="{7787C564-4C91-430A-8787-E91F2EA6A618}" srcOrd="2" destOrd="0" parTransId="{1E8C1CC1-E5DA-4DDB-BE72-0D6047DA1C7D}" sibTransId="{958AD9B2-B239-466E-B8FF-3A2A58F447A1}"/>
    <dgm:cxn modelId="{DFC9AEFE-32B5-4CD3-BD62-254499C6D0BA}" srcId="{E37874A8-3D91-46D6-B5D0-2DAD9AD2904B}" destId="{234984DC-A286-48BD-A77B-85C4C4D035AB}" srcOrd="3" destOrd="0" parTransId="{4145C807-0F04-4BC5-860C-29BC014B6C38}" sibTransId="{C1F4F614-4A27-482B-9278-B118D0CC08D9}"/>
    <dgm:cxn modelId="{4C3710FB-A2E7-426E-AE8F-FDDD8EC9902B}" type="presParOf" srcId="{F29BAAAA-9837-42C5-8C14-294653ACE5A9}" destId="{0BA1A7ED-6898-4F99-B770-701F826E5855}" srcOrd="0" destOrd="0" presId="urn:microsoft.com/office/officeart/2005/8/layout/matrix3"/>
    <dgm:cxn modelId="{BA0731A7-F4F5-4FF7-93FC-8CA515108D59}" type="presParOf" srcId="{F29BAAAA-9837-42C5-8C14-294653ACE5A9}" destId="{3774D0D0-4F4C-4AA4-AC90-B339FCCD5E8C}" srcOrd="1" destOrd="0" presId="urn:microsoft.com/office/officeart/2005/8/layout/matrix3"/>
    <dgm:cxn modelId="{C94DC7C5-225C-4221-969D-518A3534CBB6}" type="presParOf" srcId="{F29BAAAA-9837-42C5-8C14-294653ACE5A9}" destId="{D6849793-36C1-4537-AB8D-FD4037057912}" srcOrd="2" destOrd="0" presId="urn:microsoft.com/office/officeart/2005/8/layout/matrix3"/>
    <dgm:cxn modelId="{FF2B5CB2-BBA3-4064-8327-BA541DA566AB}" type="presParOf" srcId="{F29BAAAA-9837-42C5-8C14-294653ACE5A9}" destId="{8F8BC8C7-1D00-40C2-A7ED-A8607E2A34D6}" srcOrd="3" destOrd="0" presId="urn:microsoft.com/office/officeart/2005/8/layout/matrix3"/>
    <dgm:cxn modelId="{971C9B25-C7FA-4705-914A-55F9B946662A}" type="presParOf" srcId="{F29BAAAA-9837-42C5-8C14-294653ACE5A9}" destId="{E36F39A2-7167-4A07-87D8-A86856F003C7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7E3C36A-1D65-4E2A-BDFC-619A87969B22}" type="doc">
      <dgm:prSet loTypeId="urn:microsoft.com/office/officeart/2008/layout/LinedList" loCatId="list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FD2BA1A2-DB04-484C-92BF-D637E608D39F}">
      <dgm:prSet/>
      <dgm:spPr/>
      <dgm:t>
        <a:bodyPr/>
        <a:lstStyle/>
        <a:p>
          <a:r>
            <a:rPr lang="en-US" dirty="0"/>
            <a:t>Facial detection 468 landmarks</a:t>
          </a:r>
        </a:p>
      </dgm:t>
    </dgm:pt>
    <dgm:pt modelId="{BFDB10AE-A07C-4362-B5AE-0BDF876DF3BD}" type="parTrans" cxnId="{004589E4-A568-4729-85C7-46AFBAB8068D}">
      <dgm:prSet/>
      <dgm:spPr/>
      <dgm:t>
        <a:bodyPr/>
        <a:lstStyle/>
        <a:p>
          <a:endParaRPr lang="en-US"/>
        </a:p>
      </dgm:t>
    </dgm:pt>
    <dgm:pt modelId="{BAEEDDE2-53EB-49B5-9843-C54F9BC23B3E}" type="sibTrans" cxnId="{004589E4-A568-4729-85C7-46AFBAB8068D}">
      <dgm:prSet/>
      <dgm:spPr/>
      <dgm:t>
        <a:bodyPr/>
        <a:lstStyle/>
        <a:p>
          <a:endParaRPr lang="en-US"/>
        </a:p>
      </dgm:t>
    </dgm:pt>
    <dgm:pt modelId="{F1E75D39-9576-4676-88A0-7EA28D2D6132}">
      <dgm:prSet/>
      <dgm:spPr/>
      <dgm:t>
        <a:bodyPr/>
        <a:lstStyle/>
        <a:p>
          <a:r>
            <a:rPr lang="en-US" dirty="0"/>
            <a:t>Gaze analysis abnormal behavior</a:t>
          </a:r>
        </a:p>
      </dgm:t>
    </dgm:pt>
    <dgm:pt modelId="{11DB0EEC-B289-4A99-85F4-B9504225F934}" type="parTrans" cxnId="{30CEAA13-ED46-4F21-A7BD-D0325D8ACECF}">
      <dgm:prSet/>
      <dgm:spPr/>
      <dgm:t>
        <a:bodyPr/>
        <a:lstStyle/>
        <a:p>
          <a:endParaRPr lang="en-US"/>
        </a:p>
      </dgm:t>
    </dgm:pt>
    <dgm:pt modelId="{6726B1C3-067E-48BB-85B2-52D3FDFED02A}" type="sibTrans" cxnId="{30CEAA13-ED46-4F21-A7BD-D0325D8ACECF}">
      <dgm:prSet/>
      <dgm:spPr/>
      <dgm:t>
        <a:bodyPr/>
        <a:lstStyle/>
        <a:p>
          <a:endParaRPr lang="en-US"/>
        </a:p>
      </dgm:t>
    </dgm:pt>
    <dgm:pt modelId="{8D14F8E6-C296-461C-83FC-8F3C33107D46}">
      <dgm:prSet/>
      <dgm:spPr/>
      <dgm:t>
        <a:bodyPr/>
        <a:lstStyle/>
        <a:p>
          <a:r>
            <a:rPr lang="en-US" dirty="0"/>
            <a:t>Object detection dual YOLOv8 models</a:t>
          </a:r>
        </a:p>
      </dgm:t>
    </dgm:pt>
    <dgm:pt modelId="{E6270478-92A8-47AD-BDF7-31EF1E89845F}" type="parTrans" cxnId="{60BA3BA9-C1B5-4EFB-B92A-B7A59561F7E8}">
      <dgm:prSet/>
      <dgm:spPr/>
      <dgm:t>
        <a:bodyPr/>
        <a:lstStyle/>
        <a:p>
          <a:endParaRPr lang="en-US"/>
        </a:p>
      </dgm:t>
    </dgm:pt>
    <dgm:pt modelId="{3A66E180-31CE-47E2-86AF-F30F5F74F775}" type="sibTrans" cxnId="{60BA3BA9-C1B5-4EFB-B92A-B7A59561F7E8}">
      <dgm:prSet/>
      <dgm:spPr/>
      <dgm:t>
        <a:bodyPr/>
        <a:lstStyle/>
        <a:p>
          <a:endParaRPr lang="en-US"/>
        </a:p>
      </dgm:t>
    </dgm:pt>
    <dgm:pt modelId="{CC89C12A-AEB2-4F3E-B8C8-7B436BA5D957}">
      <dgm:prSet/>
      <dgm:spPr/>
      <dgm:t>
        <a:bodyPr/>
        <a:lstStyle/>
        <a:p>
          <a:r>
            <a:rPr lang="en-US" dirty="0"/>
            <a:t>Violation monitoring fuses gaze + object data</a:t>
          </a:r>
        </a:p>
      </dgm:t>
    </dgm:pt>
    <dgm:pt modelId="{A665CC38-7207-413B-8923-B0007C62B4BA}" type="parTrans" cxnId="{25B90FB4-615A-40E8-9E23-80EB2AE7796D}">
      <dgm:prSet/>
      <dgm:spPr/>
      <dgm:t>
        <a:bodyPr/>
        <a:lstStyle/>
        <a:p>
          <a:endParaRPr lang="en-US"/>
        </a:p>
      </dgm:t>
    </dgm:pt>
    <dgm:pt modelId="{FE9EFC21-97E0-4E7C-A7DC-20C4F703F005}" type="sibTrans" cxnId="{25B90FB4-615A-40E8-9E23-80EB2AE7796D}">
      <dgm:prSet/>
      <dgm:spPr/>
      <dgm:t>
        <a:bodyPr/>
        <a:lstStyle/>
        <a:p>
          <a:endParaRPr lang="en-US"/>
        </a:p>
      </dgm:t>
    </dgm:pt>
    <dgm:pt modelId="{81A7C1A2-FA2D-4D07-B25A-D016D93E698A}">
      <dgm:prSet/>
      <dgm:spPr/>
      <dgm:t>
        <a:bodyPr/>
        <a:lstStyle/>
        <a:p>
          <a:r>
            <a:rPr lang="en-US" dirty="0"/>
            <a:t>Report generation logs &amp; reports</a:t>
          </a:r>
        </a:p>
      </dgm:t>
    </dgm:pt>
    <dgm:pt modelId="{A63785D3-2474-4425-852A-BF6167195919}" type="parTrans" cxnId="{73FCBF80-DFA1-4D57-917F-68018138C022}">
      <dgm:prSet/>
      <dgm:spPr/>
      <dgm:t>
        <a:bodyPr/>
        <a:lstStyle/>
        <a:p>
          <a:endParaRPr lang="en-US"/>
        </a:p>
      </dgm:t>
    </dgm:pt>
    <dgm:pt modelId="{7A09F628-8CE3-4219-961B-8C3F68C8EC70}" type="sibTrans" cxnId="{73FCBF80-DFA1-4D57-917F-68018138C022}">
      <dgm:prSet/>
      <dgm:spPr/>
      <dgm:t>
        <a:bodyPr/>
        <a:lstStyle/>
        <a:p>
          <a:endParaRPr lang="en-US"/>
        </a:p>
      </dgm:t>
    </dgm:pt>
    <dgm:pt modelId="{70E0EEFC-5B0F-4E82-B3BD-B9A192AFFD33}" type="pres">
      <dgm:prSet presAssocID="{07E3C36A-1D65-4E2A-BDFC-619A87969B22}" presName="vert0" presStyleCnt="0">
        <dgm:presLayoutVars>
          <dgm:dir/>
          <dgm:animOne val="branch"/>
          <dgm:animLvl val="lvl"/>
        </dgm:presLayoutVars>
      </dgm:prSet>
      <dgm:spPr/>
    </dgm:pt>
    <dgm:pt modelId="{8EF56BF7-AF5D-4783-B4E6-47E162B08C17}" type="pres">
      <dgm:prSet presAssocID="{FD2BA1A2-DB04-484C-92BF-D637E608D39F}" presName="thickLine" presStyleLbl="alignNode1" presStyleIdx="0" presStyleCnt="5"/>
      <dgm:spPr/>
    </dgm:pt>
    <dgm:pt modelId="{A1A24A86-DE41-4D18-9D7E-268961B4DB4D}" type="pres">
      <dgm:prSet presAssocID="{FD2BA1A2-DB04-484C-92BF-D637E608D39F}" presName="horz1" presStyleCnt="0"/>
      <dgm:spPr/>
    </dgm:pt>
    <dgm:pt modelId="{5A2ED1F8-79E6-4E55-A73A-4380713DFBB1}" type="pres">
      <dgm:prSet presAssocID="{FD2BA1A2-DB04-484C-92BF-D637E608D39F}" presName="tx1" presStyleLbl="revTx" presStyleIdx="0" presStyleCnt="5"/>
      <dgm:spPr/>
    </dgm:pt>
    <dgm:pt modelId="{38ABD650-566B-4F7B-9FD8-8BC70C7F3C31}" type="pres">
      <dgm:prSet presAssocID="{FD2BA1A2-DB04-484C-92BF-D637E608D39F}" presName="vert1" presStyleCnt="0"/>
      <dgm:spPr/>
    </dgm:pt>
    <dgm:pt modelId="{3D61AC32-E24C-4B0E-A6A7-34DA0F3A1A89}" type="pres">
      <dgm:prSet presAssocID="{F1E75D39-9576-4676-88A0-7EA28D2D6132}" presName="thickLine" presStyleLbl="alignNode1" presStyleIdx="1" presStyleCnt="5"/>
      <dgm:spPr/>
    </dgm:pt>
    <dgm:pt modelId="{A16D6F75-F605-491E-A179-57FDE6ADEB0E}" type="pres">
      <dgm:prSet presAssocID="{F1E75D39-9576-4676-88A0-7EA28D2D6132}" presName="horz1" presStyleCnt="0"/>
      <dgm:spPr/>
    </dgm:pt>
    <dgm:pt modelId="{31CC6274-F426-4C46-9377-7F259E0A2AED}" type="pres">
      <dgm:prSet presAssocID="{F1E75D39-9576-4676-88A0-7EA28D2D6132}" presName="tx1" presStyleLbl="revTx" presStyleIdx="1" presStyleCnt="5"/>
      <dgm:spPr/>
    </dgm:pt>
    <dgm:pt modelId="{DACC2337-95E0-4E9B-A527-11009EEC53CA}" type="pres">
      <dgm:prSet presAssocID="{F1E75D39-9576-4676-88A0-7EA28D2D6132}" presName="vert1" presStyleCnt="0"/>
      <dgm:spPr/>
    </dgm:pt>
    <dgm:pt modelId="{CB3B0B2D-877F-4165-B3C6-63935C158F73}" type="pres">
      <dgm:prSet presAssocID="{8D14F8E6-C296-461C-83FC-8F3C33107D46}" presName="thickLine" presStyleLbl="alignNode1" presStyleIdx="2" presStyleCnt="5"/>
      <dgm:spPr/>
    </dgm:pt>
    <dgm:pt modelId="{2D2B27D2-92A2-4739-9732-3637BF6CB05B}" type="pres">
      <dgm:prSet presAssocID="{8D14F8E6-C296-461C-83FC-8F3C33107D46}" presName="horz1" presStyleCnt="0"/>
      <dgm:spPr/>
    </dgm:pt>
    <dgm:pt modelId="{A1342331-DE9F-412D-A5CD-F2E3C74DB46F}" type="pres">
      <dgm:prSet presAssocID="{8D14F8E6-C296-461C-83FC-8F3C33107D46}" presName="tx1" presStyleLbl="revTx" presStyleIdx="2" presStyleCnt="5"/>
      <dgm:spPr/>
    </dgm:pt>
    <dgm:pt modelId="{F34B15A7-78EB-4CD4-80C6-E4B354A2BF77}" type="pres">
      <dgm:prSet presAssocID="{8D14F8E6-C296-461C-83FC-8F3C33107D46}" presName="vert1" presStyleCnt="0"/>
      <dgm:spPr/>
    </dgm:pt>
    <dgm:pt modelId="{311CC251-9317-4A81-9515-4B0B0DA88F28}" type="pres">
      <dgm:prSet presAssocID="{CC89C12A-AEB2-4F3E-B8C8-7B436BA5D957}" presName="thickLine" presStyleLbl="alignNode1" presStyleIdx="3" presStyleCnt="5"/>
      <dgm:spPr/>
    </dgm:pt>
    <dgm:pt modelId="{248B69A7-65FF-4248-9275-445B6A18C488}" type="pres">
      <dgm:prSet presAssocID="{CC89C12A-AEB2-4F3E-B8C8-7B436BA5D957}" presName="horz1" presStyleCnt="0"/>
      <dgm:spPr/>
    </dgm:pt>
    <dgm:pt modelId="{E660649C-65A5-49B1-A418-80290936C085}" type="pres">
      <dgm:prSet presAssocID="{CC89C12A-AEB2-4F3E-B8C8-7B436BA5D957}" presName="tx1" presStyleLbl="revTx" presStyleIdx="3" presStyleCnt="5"/>
      <dgm:spPr/>
    </dgm:pt>
    <dgm:pt modelId="{5EC4AFD4-18E7-480D-8383-78AA68CC2A4F}" type="pres">
      <dgm:prSet presAssocID="{CC89C12A-AEB2-4F3E-B8C8-7B436BA5D957}" presName="vert1" presStyleCnt="0"/>
      <dgm:spPr/>
    </dgm:pt>
    <dgm:pt modelId="{9F2E80C8-66D6-4C17-8618-99C31E96D50B}" type="pres">
      <dgm:prSet presAssocID="{81A7C1A2-FA2D-4D07-B25A-D016D93E698A}" presName="thickLine" presStyleLbl="alignNode1" presStyleIdx="4" presStyleCnt="5"/>
      <dgm:spPr/>
    </dgm:pt>
    <dgm:pt modelId="{6A505AB7-8AD0-4DA7-BA7E-4B049A024BF4}" type="pres">
      <dgm:prSet presAssocID="{81A7C1A2-FA2D-4D07-B25A-D016D93E698A}" presName="horz1" presStyleCnt="0"/>
      <dgm:spPr/>
    </dgm:pt>
    <dgm:pt modelId="{317DB1E0-409D-4723-B865-B0B0367B7301}" type="pres">
      <dgm:prSet presAssocID="{81A7C1A2-FA2D-4D07-B25A-D016D93E698A}" presName="tx1" presStyleLbl="revTx" presStyleIdx="4" presStyleCnt="5"/>
      <dgm:spPr/>
    </dgm:pt>
    <dgm:pt modelId="{21DC543E-5FC6-491C-AA13-79ACC2C8F07C}" type="pres">
      <dgm:prSet presAssocID="{81A7C1A2-FA2D-4D07-B25A-D016D93E698A}" presName="vert1" presStyleCnt="0"/>
      <dgm:spPr/>
    </dgm:pt>
  </dgm:ptLst>
  <dgm:cxnLst>
    <dgm:cxn modelId="{CFF48810-A9E5-4ACA-BD80-1AB177006329}" type="presOf" srcId="{F1E75D39-9576-4676-88A0-7EA28D2D6132}" destId="{31CC6274-F426-4C46-9377-7F259E0A2AED}" srcOrd="0" destOrd="0" presId="urn:microsoft.com/office/officeart/2008/layout/LinedList"/>
    <dgm:cxn modelId="{30CEAA13-ED46-4F21-A7BD-D0325D8ACECF}" srcId="{07E3C36A-1D65-4E2A-BDFC-619A87969B22}" destId="{F1E75D39-9576-4676-88A0-7EA28D2D6132}" srcOrd="1" destOrd="0" parTransId="{11DB0EEC-B289-4A99-85F4-B9504225F934}" sibTransId="{6726B1C3-067E-48BB-85B2-52D3FDFED02A}"/>
    <dgm:cxn modelId="{1F6A4661-BD60-4566-9F12-607AB61EB4D6}" type="presOf" srcId="{07E3C36A-1D65-4E2A-BDFC-619A87969B22}" destId="{70E0EEFC-5B0F-4E82-B3BD-B9A192AFFD33}" srcOrd="0" destOrd="0" presId="urn:microsoft.com/office/officeart/2008/layout/LinedList"/>
    <dgm:cxn modelId="{9FC33A45-3749-4FA9-AAEE-3FF76897527B}" type="presOf" srcId="{8D14F8E6-C296-461C-83FC-8F3C33107D46}" destId="{A1342331-DE9F-412D-A5CD-F2E3C74DB46F}" srcOrd="0" destOrd="0" presId="urn:microsoft.com/office/officeart/2008/layout/LinedList"/>
    <dgm:cxn modelId="{861F4B6C-636E-4E0B-9DDB-74DFE7A26B73}" type="presOf" srcId="{81A7C1A2-FA2D-4D07-B25A-D016D93E698A}" destId="{317DB1E0-409D-4723-B865-B0B0367B7301}" srcOrd="0" destOrd="0" presId="urn:microsoft.com/office/officeart/2008/layout/LinedList"/>
    <dgm:cxn modelId="{0E0B0D6E-464C-461E-B21E-E316D3994CCE}" type="presOf" srcId="{CC89C12A-AEB2-4F3E-B8C8-7B436BA5D957}" destId="{E660649C-65A5-49B1-A418-80290936C085}" srcOrd="0" destOrd="0" presId="urn:microsoft.com/office/officeart/2008/layout/LinedList"/>
    <dgm:cxn modelId="{9D40D47F-E282-4863-815B-5DD789E4121C}" type="presOf" srcId="{FD2BA1A2-DB04-484C-92BF-D637E608D39F}" destId="{5A2ED1F8-79E6-4E55-A73A-4380713DFBB1}" srcOrd="0" destOrd="0" presId="urn:microsoft.com/office/officeart/2008/layout/LinedList"/>
    <dgm:cxn modelId="{73FCBF80-DFA1-4D57-917F-68018138C022}" srcId="{07E3C36A-1D65-4E2A-BDFC-619A87969B22}" destId="{81A7C1A2-FA2D-4D07-B25A-D016D93E698A}" srcOrd="4" destOrd="0" parTransId="{A63785D3-2474-4425-852A-BF6167195919}" sibTransId="{7A09F628-8CE3-4219-961B-8C3F68C8EC70}"/>
    <dgm:cxn modelId="{60BA3BA9-C1B5-4EFB-B92A-B7A59561F7E8}" srcId="{07E3C36A-1D65-4E2A-BDFC-619A87969B22}" destId="{8D14F8E6-C296-461C-83FC-8F3C33107D46}" srcOrd="2" destOrd="0" parTransId="{E6270478-92A8-47AD-BDF7-31EF1E89845F}" sibTransId="{3A66E180-31CE-47E2-86AF-F30F5F74F775}"/>
    <dgm:cxn modelId="{25B90FB4-615A-40E8-9E23-80EB2AE7796D}" srcId="{07E3C36A-1D65-4E2A-BDFC-619A87969B22}" destId="{CC89C12A-AEB2-4F3E-B8C8-7B436BA5D957}" srcOrd="3" destOrd="0" parTransId="{A665CC38-7207-413B-8923-B0007C62B4BA}" sibTransId="{FE9EFC21-97E0-4E7C-A7DC-20C4F703F005}"/>
    <dgm:cxn modelId="{004589E4-A568-4729-85C7-46AFBAB8068D}" srcId="{07E3C36A-1D65-4E2A-BDFC-619A87969B22}" destId="{FD2BA1A2-DB04-484C-92BF-D637E608D39F}" srcOrd="0" destOrd="0" parTransId="{BFDB10AE-A07C-4362-B5AE-0BDF876DF3BD}" sibTransId="{BAEEDDE2-53EB-49B5-9843-C54F9BC23B3E}"/>
    <dgm:cxn modelId="{D48CBE69-8E6F-486E-B747-06B74D9A2E03}" type="presParOf" srcId="{70E0EEFC-5B0F-4E82-B3BD-B9A192AFFD33}" destId="{8EF56BF7-AF5D-4783-B4E6-47E162B08C17}" srcOrd="0" destOrd="0" presId="urn:microsoft.com/office/officeart/2008/layout/LinedList"/>
    <dgm:cxn modelId="{90EAD59D-2BC9-44BA-B899-AB67D53F1C33}" type="presParOf" srcId="{70E0EEFC-5B0F-4E82-B3BD-B9A192AFFD33}" destId="{A1A24A86-DE41-4D18-9D7E-268961B4DB4D}" srcOrd="1" destOrd="0" presId="urn:microsoft.com/office/officeart/2008/layout/LinedList"/>
    <dgm:cxn modelId="{27B2ADEE-7F0C-4820-BFEE-124706CBB4F4}" type="presParOf" srcId="{A1A24A86-DE41-4D18-9D7E-268961B4DB4D}" destId="{5A2ED1F8-79E6-4E55-A73A-4380713DFBB1}" srcOrd="0" destOrd="0" presId="urn:microsoft.com/office/officeart/2008/layout/LinedList"/>
    <dgm:cxn modelId="{72087266-CA01-4609-81CB-30DC23DD54FA}" type="presParOf" srcId="{A1A24A86-DE41-4D18-9D7E-268961B4DB4D}" destId="{38ABD650-566B-4F7B-9FD8-8BC70C7F3C31}" srcOrd="1" destOrd="0" presId="urn:microsoft.com/office/officeart/2008/layout/LinedList"/>
    <dgm:cxn modelId="{AF7D5A97-23FD-44D7-BCFA-9844A7043A4C}" type="presParOf" srcId="{70E0EEFC-5B0F-4E82-B3BD-B9A192AFFD33}" destId="{3D61AC32-E24C-4B0E-A6A7-34DA0F3A1A89}" srcOrd="2" destOrd="0" presId="urn:microsoft.com/office/officeart/2008/layout/LinedList"/>
    <dgm:cxn modelId="{B0AC85AA-1C51-4A57-B119-DA57A31FB56C}" type="presParOf" srcId="{70E0EEFC-5B0F-4E82-B3BD-B9A192AFFD33}" destId="{A16D6F75-F605-491E-A179-57FDE6ADEB0E}" srcOrd="3" destOrd="0" presId="urn:microsoft.com/office/officeart/2008/layout/LinedList"/>
    <dgm:cxn modelId="{CC88EDE5-181D-4A9E-9CC5-0F20B250A4AD}" type="presParOf" srcId="{A16D6F75-F605-491E-A179-57FDE6ADEB0E}" destId="{31CC6274-F426-4C46-9377-7F259E0A2AED}" srcOrd="0" destOrd="0" presId="urn:microsoft.com/office/officeart/2008/layout/LinedList"/>
    <dgm:cxn modelId="{6FF6CBF6-9B8C-483C-B3DA-71BA5D98540A}" type="presParOf" srcId="{A16D6F75-F605-491E-A179-57FDE6ADEB0E}" destId="{DACC2337-95E0-4E9B-A527-11009EEC53CA}" srcOrd="1" destOrd="0" presId="urn:microsoft.com/office/officeart/2008/layout/LinedList"/>
    <dgm:cxn modelId="{23F74E34-2EBD-4A47-9041-CBFA1BB4E7F9}" type="presParOf" srcId="{70E0EEFC-5B0F-4E82-B3BD-B9A192AFFD33}" destId="{CB3B0B2D-877F-4165-B3C6-63935C158F73}" srcOrd="4" destOrd="0" presId="urn:microsoft.com/office/officeart/2008/layout/LinedList"/>
    <dgm:cxn modelId="{258EDE75-B8E4-4831-B143-F5FF9823F100}" type="presParOf" srcId="{70E0EEFC-5B0F-4E82-B3BD-B9A192AFFD33}" destId="{2D2B27D2-92A2-4739-9732-3637BF6CB05B}" srcOrd="5" destOrd="0" presId="urn:microsoft.com/office/officeart/2008/layout/LinedList"/>
    <dgm:cxn modelId="{A683B65D-1CD2-4C57-9F97-9403E0A0E930}" type="presParOf" srcId="{2D2B27D2-92A2-4739-9732-3637BF6CB05B}" destId="{A1342331-DE9F-412D-A5CD-F2E3C74DB46F}" srcOrd="0" destOrd="0" presId="urn:microsoft.com/office/officeart/2008/layout/LinedList"/>
    <dgm:cxn modelId="{31536153-8BBB-49C2-A43F-C0C8F768AB59}" type="presParOf" srcId="{2D2B27D2-92A2-4739-9732-3637BF6CB05B}" destId="{F34B15A7-78EB-4CD4-80C6-E4B354A2BF77}" srcOrd="1" destOrd="0" presId="urn:microsoft.com/office/officeart/2008/layout/LinedList"/>
    <dgm:cxn modelId="{6F1871DE-EC61-4E7E-BF08-A57515E7C9E9}" type="presParOf" srcId="{70E0EEFC-5B0F-4E82-B3BD-B9A192AFFD33}" destId="{311CC251-9317-4A81-9515-4B0B0DA88F28}" srcOrd="6" destOrd="0" presId="urn:microsoft.com/office/officeart/2008/layout/LinedList"/>
    <dgm:cxn modelId="{196D277F-36A5-46E5-A344-8F3B9982F4D9}" type="presParOf" srcId="{70E0EEFC-5B0F-4E82-B3BD-B9A192AFFD33}" destId="{248B69A7-65FF-4248-9275-445B6A18C488}" srcOrd="7" destOrd="0" presId="urn:microsoft.com/office/officeart/2008/layout/LinedList"/>
    <dgm:cxn modelId="{DA99E1F0-94BC-410E-8A40-E95BF6B153A4}" type="presParOf" srcId="{248B69A7-65FF-4248-9275-445B6A18C488}" destId="{E660649C-65A5-49B1-A418-80290936C085}" srcOrd="0" destOrd="0" presId="urn:microsoft.com/office/officeart/2008/layout/LinedList"/>
    <dgm:cxn modelId="{2FEDEE3E-2151-415A-85C4-ABC5DAF2D496}" type="presParOf" srcId="{248B69A7-65FF-4248-9275-445B6A18C488}" destId="{5EC4AFD4-18E7-480D-8383-78AA68CC2A4F}" srcOrd="1" destOrd="0" presId="urn:microsoft.com/office/officeart/2008/layout/LinedList"/>
    <dgm:cxn modelId="{3898E243-AA51-4443-9E0D-0C7414CF8D93}" type="presParOf" srcId="{70E0EEFC-5B0F-4E82-B3BD-B9A192AFFD33}" destId="{9F2E80C8-66D6-4C17-8618-99C31E96D50B}" srcOrd="8" destOrd="0" presId="urn:microsoft.com/office/officeart/2008/layout/LinedList"/>
    <dgm:cxn modelId="{0F3B13BD-C724-4211-920D-5FF564A879AE}" type="presParOf" srcId="{70E0EEFC-5B0F-4E82-B3BD-B9A192AFFD33}" destId="{6A505AB7-8AD0-4DA7-BA7E-4B049A024BF4}" srcOrd="9" destOrd="0" presId="urn:microsoft.com/office/officeart/2008/layout/LinedList"/>
    <dgm:cxn modelId="{0C911946-EE2C-4366-BB90-D264C9D44E6B}" type="presParOf" srcId="{6A505AB7-8AD0-4DA7-BA7E-4B049A024BF4}" destId="{317DB1E0-409D-4723-B865-B0B0367B7301}" srcOrd="0" destOrd="0" presId="urn:microsoft.com/office/officeart/2008/layout/LinedList"/>
    <dgm:cxn modelId="{29BFC6C1-18AC-458C-AE74-61B880867CCE}" type="presParOf" srcId="{6A505AB7-8AD0-4DA7-BA7E-4B049A024BF4}" destId="{21DC543E-5FC6-491C-AA13-79ACC2C8F07C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B963249-3C3D-4B2C-AA62-3A0AF4157C6F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681022AF-D4DF-4495-8EB9-567692C1EE5C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Python, OpenCV, </a:t>
          </a:r>
          <a:r>
            <a:rPr lang="en-US" dirty="0" err="1"/>
            <a:t>MediaPipe</a:t>
          </a:r>
          <a:r>
            <a:rPr lang="en-US" dirty="0"/>
            <a:t>, PyQt5, </a:t>
          </a:r>
          <a:r>
            <a:rPr lang="en-US" dirty="0" err="1"/>
            <a:t>PyTorch</a:t>
          </a:r>
          <a:endParaRPr lang="en-US" dirty="0"/>
        </a:p>
      </dgm:t>
    </dgm:pt>
    <dgm:pt modelId="{B0C16286-4BA6-4C28-A246-37E353BD402D}" type="parTrans" cxnId="{BE229C65-7609-45BE-AC37-5DFBA9A329A5}">
      <dgm:prSet/>
      <dgm:spPr/>
      <dgm:t>
        <a:bodyPr/>
        <a:lstStyle/>
        <a:p>
          <a:endParaRPr lang="en-US"/>
        </a:p>
      </dgm:t>
    </dgm:pt>
    <dgm:pt modelId="{3432A1AB-2FDC-4DD9-8B55-C00FE4F11D1D}" type="sibTrans" cxnId="{BE229C65-7609-45BE-AC37-5DFBA9A329A5}">
      <dgm:prSet/>
      <dgm:spPr/>
      <dgm:t>
        <a:bodyPr/>
        <a:lstStyle/>
        <a:p>
          <a:endParaRPr lang="en-US"/>
        </a:p>
      </dgm:t>
    </dgm:pt>
    <dgm:pt modelId="{285F14A1-894C-4B1C-A253-299BA4E03874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Tested on Ubuntu 22.04/24.04 &amp; Windows 11</a:t>
          </a:r>
        </a:p>
      </dgm:t>
    </dgm:pt>
    <dgm:pt modelId="{827FEC6E-A324-4140-88CA-94B79C8D2417}" type="parTrans" cxnId="{74785EB1-8A8E-4E0B-957C-32D975E5AF21}">
      <dgm:prSet/>
      <dgm:spPr/>
      <dgm:t>
        <a:bodyPr/>
        <a:lstStyle/>
        <a:p>
          <a:endParaRPr lang="en-US"/>
        </a:p>
      </dgm:t>
    </dgm:pt>
    <dgm:pt modelId="{AF83CE5A-BADC-4EE2-B387-A092BAA27B87}" type="sibTrans" cxnId="{74785EB1-8A8E-4E0B-957C-32D975E5AF21}">
      <dgm:prSet/>
      <dgm:spPr/>
      <dgm:t>
        <a:bodyPr/>
        <a:lstStyle/>
        <a:p>
          <a:endParaRPr lang="en-US"/>
        </a:p>
      </dgm:t>
    </dgm:pt>
    <dgm:pt modelId="{33A51815-F40A-4ACB-9E57-B30680064116}">
      <dgm:prSet/>
      <dgm:spPr/>
      <dgm:t>
        <a:bodyPr/>
        <a:lstStyle/>
        <a:p>
          <a:pPr rtl="0">
            <a:lnSpc>
              <a:spcPct val="100000"/>
            </a:lnSpc>
          </a:pPr>
          <a:r>
            <a:rPr lang="en-US" dirty="0">
              <a:latin typeface="Calibri"/>
            </a:rPr>
            <a:t>Processing rates:                                                                                               </a:t>
          </a:r>
          <a:r>
            <a:rPr lang="en-US" dirty="0"/>
            <a:t>Every 3 frames: HR/VR</a:t>
          </a:r>
          <a:r>
            <a:rPr lang="en-US" dirty="0">
              <a:latin typeface="Calibri"/>
            </a:rPr>
            <a:t>                                                                          </a:t>
          </a:r>
          <a:r>
            <a:rPr lang="en-US" dirty="0"/>
            <a:t>Every 25 frames: </a:t>
          </a:r>
          <a:r>
            <a:rPr lang="en-US" dirty="0">
              <a:latin typeface="Calibri"/>
            </a:rPr>
            <a:t>dynamic </a:t>
          </a:r>
          <a:r>
            <a:rPr lang="en-US" dirty="0"/>
            <a:t>thresholds </a:t>
          </a:r>
          <a:r>
            <a:rPr lang="en-US" dirty="0">
              <a:latin typeface="Calibri"/>
            </a:rPr>
            <a:t>                                                            </a:t>
          </a:r>
          <a:r>
            <a:rPr lang="en-US" dirty="0"/>
            <a:t>Every 20 frames: object detection</a:t>
          </a:r>
          <a:endParaRPr lang="en-US" dirty="0">
            <a:latin typeface="Calibri"/>
          </a:endParaRPr>
        </a:p>
      </dgm:t>
    </dgm:pt>
    <dgm:pt modelId="{B5185A97-C43A-48EC-945F-4E0EEADF3863}" type="parTrans" cxnId="{7246DD26-F7AF-4437-AAD6-54EE28B97FA2}">
      <dgm:prSet/>
      <dgm:spPr/>
      <dgm:t>
        <a:bodyPr/>
        <a:lstStyle/>
        <a:p>
          <a:endParaRPr lang="en-US"/>
        </a:p>
      </dgm:t>
    </dgm:pt>
    <dgm:pt modelId="{950459BC-68F5-445E-9A4E-DB62153E6EEE}" type="sibTrans" cxnId="{7246DD26-F7AF-4437-AAD6-54EE28B97FA2}">
      <dgm:prSet/>
      <dgm:spPr/>
      <dgm:t>
        <a:bodyPr/>
        <a:lstStyle/>
        <a:p>
          <a:endParaRPr lang="en-US"/>
        </a:p>
      </dgm:t>
    </dgm:pt>
    <dgm:pt modelId="{AB15F387-2962-400F-AA6C-541B39009B89}" type="pres">
      <dgm:prSet presAssocID="{5B963249-3C3D-4B2C-AA62-3A0AF4157C6F}" presName="root" presStyleCnt="0">
        <dgm:presLayoutVars>
          <dgm:dir/>
          <dgm:resizeHandles val="exact"/>
        </dgm:presLayoutVars>
      </dgm:prSet>
      <dgm:spPr/>
    </dgm:pt>
    <dgm:pt modelId="{AD91EA8C-B597-40AF-AD76-3D70CE67D400}" type="pres">
      <dgm:prSet presAssocID="{681022AF-D4DF-4495-8EB9-567692C1EE5C}" presName="compNode" presStyleCnt="0"/>
      <dgm:spPr/>
    </dgm:pt>
    <dgm:pt modelId="{B9857DB2-AD11-4BB2-A771-F008CBDCC012}" type="pres">
      <dgm:prSet presAssocID="{681022AF-D4DF-4495-8EB9-567692C1EE5C}" presName="bgRect" presStyleLbl="bgShp" presStyleIdx="0" presStyleCnt="3"/>
      <dgm:spPr/>
    </dgm:pt>
    <dgm:pt modelId="{18D2431B-2674-43E0-89F4-B8E1EE9153FA}" type="pres">
      <dgm:prSet presAssocID="{681022AF-D4DF-4495-8EB9-567692C1EE5C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rogrammer"/>
        </a:ext>
      </dgm:extLst>
    </dgm:pt>
    <dgm:pt modelId="{E49BB5FE-A808-4F87-BFD5-047A5803B05C}" type="pres">
      <dgm:prSet presAssocID="{681022AF-D4DF-4495-8EB9-567692C1EE5C}" presName="spaceRect" presStyleCnt="0"/>
      <dgm:spPr/>
    </dgm:pt>
    <dgm:pt modelId="{8BCD38CC-5CBB-482E-A8D7-5D646C4A5EF4}" type="pres">
      <dgm:prSet presAssocID="{681022AF-D4DF-4495-8EB9-567692C1EE5C}" presName="parTx" presStyleLbl="revTx" presStyleIdx="0" presStyleCnt="3">
        <dgm:presLayoutVars>
          <dgm:chMax val="0"/>
          <dgm:chPref val="0"/>
        </dgm:presLayoutVars>
      </dgm:prSet>
      <dgm:spPr/>
    </dgm:pt>
    <dgm:pt modelId="{0C7DF66A-A1D6-4DEB-AA75-D7E485EC605F}" type="pres">
      <dgm:prSet presAssocID="{3432A1AB-2FDC-4DD9-8B55-C00FE4F11D1D}" presName="sibTrans" presStyleCnt="0"/>
      <dgm:spPr/>
    </dgm:pt>
    <dgm:pt modelId="{D1983591-FF25-4ACF-BB25-6A150E11C5C8}" type="pres">
      <dgm:prSet presAssocID="{285F14A1-894C-4B1C-A253-299BA4E03874}" presName="compNode" presStyleCnt="0"/>
      <dgm:spPr/>
    </dgm:pt>
    <dgm:pt modelId="{260E887D-D490-46DD-A188-F0E406C9C900}" type="pres">
      <dgm:prSet presAssocID="{285F14A1-894C-4B1C-A253-299BA4E03874}" presName="bgRect" presStyleLbl="bgShp" presStyleIdx="1" presStyleCnt="3"/>
      <dgm:spPr/>
    </dgm:pt>
    <dgm:pt modelId="{C5CE913A-1322-4934-830A-A4A723ADCA8E}" type="pres">
      <dgm:prSet presAssocID="{285F14A1-894C-4B1C-A253-299BA4E03874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rocessor"/>
        </a:ext>
      </dgm:extLst>
    </dgm:pt>
    <dgm:pt modelId="{4A3158F5-CD65-4370-B149-B321325E3FCA}" type="pres">
      <dgm:prSet presAssocID="{285F14A1-894C-4B1C-A253-299BA4E03874}" presName="spaceRect" presStyleCnt="0"/>
      <dgm:spPr/>
    </dgm:pt>
    <dgm:pt modelId="{DB4EAD26-958B-404D-9C5D-14E93D266917}" type="pres">
      <dgm:prSet presAssocID="{285F14A1-894C-4B1C-A253-299BA4E03874}" presName="parTx" presStyleLbl="revTx" presStyleIdx="1" presStyleCnt="3">
        <dgm:presLayoutVars>
          <dgm:chMax val="0"/>
          <dgm:chPref val="0"/>
        </dgm:presLayoutVars>
      </dgm:prSet>
      <dgm:spPr/>
    </dgm:pt>
    <dgm:pt modelId="{236879B3-CE33-4E29-BC74-D1198C0C20C9}" type="pres">
      <dgm:prSet presAssocID="{AF83CE5A-BADC-4EE2-B387-A092BAA27B87}" presName="sibTrans" presStyleCnt="0"/>
      <dgm:spPr/>
    </dgm:pt>
    <dgm:pt modelId="{08FE4533-2A53-4F41-A999-131B95ACA906}" type="pres">
      <dgm:prSet presAssocID="{33A51815-F40A-4ACB-9E57-B30680064116}" presName="compNode" presStyleCnt="0"/>
      <dgm:spPr/>
    </dgm:pt>
    <dgm:pt modelId="{CC4490BF-0688-4F50-94EA-DF8ECEBB1BAA}" type="pres">
      <dgm:prSet presAssocID="{33A51815-F40A-4ACB-9E57-B30680064116}" presName="bgRect" presStyleLbl="bgShp" presStyleIdx="2" presStyleCnt="3"/>
      <dgm:spPr/>
    </dgm:pt>
    <dgm:pt modelId="{D1CB72E2-1FE1-4003-A4C1-A868FE8BD95A}" type="pres">
      <dgm:prSet presAssocID="{33A51815-F40A-4ACB-9E57-B30680064116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Virtual RealityHeadset"/>
        </a:ext>
      </dgm:extLst>
    </dgm:pt>
    <dgm:pt modelId="{CCDBE77A-D893-45C0-A7C8-C40CDC8CE090}" type="pres">
      <dgm:prSet presAssocID="{33A51815-F40A-4ACB-9E57-B30680064116}" presName="spaceRect" presStyleCnt="0"/>
      <dgm:spPr/>
    </dgm:pt>
    <dgm:pt modelId="{0259C0C2-D896-4A48-A540-D34E7A6D8B37}" type="pres">
      <dgm:prSet presAssocID="{33A51815-F40A-4ACB-9E57-B30680064116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07D33A0D-9C62-4DFA-A5C5-62462B6B2D28}" type="presOf" srcId="{33A51815-F40A-4ACB-9E57-B30680064116}" destId="{0259C0C2-D896-4A48-A540-D34E7A6D8B37}" srcOrd="0" destOrd="0" presId="urn:microsoft.com/office/officeart/2018/2/layout/IconVerticalSolidList"/>
    <dgm:cxn modelId="{7246DD26-F7AF-4437-AAD6-54EE28B97FA2}" srcId="{5B963249-3C3D-4B2C-AA62-3A0AF4157C6F}" destId="{33A51815-F40A-4ACB-9E57-B30680064116}" srcOrd="2" destOrd="0" parTransId="{B5185A97-C43A-48EC-945F-4E0EEADF3863}" sibTransId="{950459BC-68F5-445E-9A4E-DB62153E6EEE}"/>
    <dgm:cxn modelId="{1B80EC32-B9AE-4396-9110-9C8A209EE98D}" type="presOf" srcId="{285F14A1-894C-4B1C-A253-299BA4E03874}" destId="{DB4EAD26-958B-404D-9C5D-14E93D266917}" srcOrd="0" destOrd="0" presId="urn:microsoft.com/office/officeart/2018/2/layout/IconVerticalSolidList"/>
    <dgm:cxn modelId="{4C1B2539-6422-4A41-A498-EF4C7A923422}" type="presOf" srcId="{681022AF-D4DF-4495-8EB9-567692C1EE5C}" destId="{8BCD38CC-5CBB-482E-A8D7-5D646C4A5EF4}" srcOrd="0" destOrd="0" presId="urn:microsoft.com/office/officeart/2018/2/layout/IconVerticalSolidList"/>
    <dgm:cxn modelId="{BE106B3F-9E70-45FA-A85D-0AF2E52FAF1D}" type="presOf" srcId="{5B963249-3C3D-4B2C-AA62-3A0AF4157C6F}" destId="{AB15F387-2962-400F-AA6C-541B39009B89}" srcOrd="0" destOrd="0" presId="urn:microsoft.com/office/officeart/2018/2/layout/IconVerticalSolidList"/>
    <dgm:cxn modelId="{BE229C65-7609-45BE-AC37-5DFBA9A329A5}" srcId="{5B963249-3C3D-4B2C-AA62-3A0AF4157C6F}" destId="{681022AF-D4DF-4495-8EB9-567692C1EE5C}" srcOrd="0" destOrd="0" parTransId="{B0C16286-4BA6-4C28-A246-37E353BD402D}" sibTransId="{3432A1AB-2FDC-4DD9-8B55-C00FE4F11D1D}"/>
    <dgm:cxn modelId="{74785EB1-8A8E-4E0B-957C-32D975E5AF21}" srcId="{5B963249-3C3D-4B2C-AA62-3A0AF4157C6F}" destId="{285F14A1-894C-4B1C-A253-299BA4E03874}" srcOrd="1" destOrd="0" parTransId="{827FEC6E-A324-4140-88CA-94B79C8D2417}" sibTransId="{AF83CE5A-BADC-4EE2-B387-A092BAA27B87}"/>
    <dgm:cxn modelId="{D62EE6D8-B9AC-4600-8D2C-DD042BDA51ED}" type="presParOf" srcId="{AB15F387-2962-400F-AA6C-541B39009B89}" destId="{AD91EA8C-B597-40AF-AD76-3D70CE67D400}" srcOrd="0" destOrd="0" presId="urn:microsoft.com/office/officeart/2018/2/layout/IconVerticalSolidList"/>
    <dgm:cxn modelId="{53BBF1BA-109B-4DDF-9901-131BCB97C79F}" type="presParOf" srcId="{AD91EA8C-B597-40AF-AD76-3D70CE67D400}" destId="{B9857DB2-AD11-4BB2-A771-F008CBDCC012}" srcOrd="0" destOrd="0" presId="urn:microsoft.com/office/officeart/2018/2/layout/IconVerticalSolidList"/>
    <dgm:cxn modelId="{297D61E6-3B52-4D8A-AA13-4A00300AACE3}" type="presParOf" srcId="{AD91EA8C-B597-40AF-AD76-3D70CE67D400}" destId="{18D2431B-2674-43E0-89F4-B8E1EE9153FA}" srcOrd="1" destOrd="0" presId="urn:microsoft.com/office/officeart/2018/2/layout/IconVerticalSolidList"/>
    <dgm:cxn modelId="{48001F59-143E-4F32-BBD3-6F0C4713F39C}" type="presParOf" srcId="{AD91EA8C-B597-40AF-AD76-3D70CE67D400}" destId="{E49BB5FE-A808-4F87-BFD5-047A5803B05C}" srcOrd="2" destOrd="0" presId="urn:microsoft.com/office/officeart/2018/2/layout/IconVerticalSolidList"/>
    <dgm:cxn modelId="{1F40858E-E7D3-4B06-AA16-D8C59DB0C8F2}" type="presParOf" srcId="{AD91EA8C-B597-40AF-AD76-3D70CE67D400}" destId="{8BCD38CC-5CBB-482E-A8D7-5D646C4A5EF4}" srcOrd="3" destOrd="0" presId="urn:microsoft.com/office/officeart/2018/2/layout/IconVerticalSolidList"/>
    <dgm:cxn modelId="{A1E83815-96B5-4254-8D8D-E122775634CC}" type="presParOf" srcId="{AB15F387-2962-400F-AA6C-541B39009B89}" destId="{0C7DF66A-A1D6-4DEB-AA75-D7E485EC605F}" srcOrd="1" destOrd="0" presId="urn:microsoft.com/office/officeart/2018/2/layout/IconVerticalSolidList"/>
    <dgm:cxn modelId="{62354BF4-5799-41BC-862E-B7928BA9EB8A}" type="presParOf" srcId="{AB15F387-2962-400F-AA6C-541B39009B89}" destId="{D1983591-FF25-4ACF-BB25-6A150E11C5C8}" srcOrd="2" destOrd="0" presId="urn:microsoft.com/office/officeart/2018/2/layout/IconVerticalSolidList"/>
    <dgm:cxn modelId="{12DBD8B3-CBDE-43DC-AB38-3BB7DFAA132A}" type="presParOf" srcId="{D1983591-FF25-4ACF-BB25-6A150E11C5C8}" destId="{260E887D-D490-46DD-A188-F0E406C9C900}" srcOrd="0" destOrd="0" presId="urn:microsoft.com/office/officeart/2018/2/layout/IconVerticalSolidList"/>
    <dgm:cxn modelId="{A0F8C46D-B24B-498F-9B2D-2B2BCDC676C3}" type="presParOf" srcId="{D1983591-FF25-4ACF-BB25-6A150E11C5C8}" destId="{C5CE913A-1322-4934-830A-A4A723ADCA8E}" srcOrd="1" destOrd="0" presId="urn:microsoft.com/office/officeart/2018/2/layout/IconVerticalSolidList"/>
    <dgm:cxn modelId="{8062556D-0AE1-4520-B435-56EE8E4DF9F9}" type="presParOf" srcId="{D1983591-FF25-4ACF-BB25-6A150E11C5C8}" destId="{4A3158F5-CD65-4370-B149-B321325E3FCA}" srcOrd="2" destOrd="0" presId="urn:microsoft.com/office/officeart/2018/2/layout/IconVerticalSolidList"/>
    <dgm:cxn modelId="{F331AD6F-4349-4498-8B0A-400325BDAEBB}" type="presParOf" srcId="{D1983591-FF25-4ACF-BB25-6A150E11C5C8}" destId="{DB4EAD26-958B-404D-9C5D-14E93D266917}" srcOrd="3" destOrd="0" presId="urn:microsoft.com/office/officeart/2018/2/layout/IconVerticalSolidList"/>
    <dgm:cxn modelId="{A1D324C9-C3EC-44F5-AD44-E1E7D301BAE8}" type="presParOf" srcId="{AB15F387-2962-400F-AA6C-541B39009B89}" destId="{236879B3-CE33-4E29-BC74-D1198C0C20C9}" srcOrd="3" destOrd="0" presId="urn:microsoft.com/office/officeart/2018/2/layout/IconVerticalSolidList"/>
    <dgm:cxn modelId="{05AACBF5-105A-48BA-9850-A35690CC9586}" type="presParOf" srcId="{AB15F387-2962-400F-AA6C-541B39009B89}" destId="{08FE4533-2A53-4F41-A999-131B95ACA906}" srcOrd="4" destOrd="0" presId="urn:microsoft.com/office/officeart/2018/2/layout/IconVerticalSolidList"/>
    <dgm:cxn modelId="{F3A95B78-7408-4E91-98D2-2BBFF75948CE}" type="presParOf" srcId="{08FE4533-2A53-4F41-A999-131B95ACA906}" destId="{CC4490BF-0688-4F50-94EA-DF8ECEBB1BAA}" srcOrd="0" destOrd="0" presId="urn:microsoft.com/office/officeart/2018/2/layout/IconVerticalSolidList"/>
    <dgm:cxn modelId="{A62F8716-6720-4C64-9042-1F89C21FECC8}" type="presParOf" srcId="{08FE4533-2A53-4F41-A999-131B95ACA906}" destId="{D1CB72E2-1FE1-4003-A4C1-A868FE8BD95A}" srcOrd="1" destOrd="0" presId="urn:microsoft.com/office/officeart/2018/2/layout/IconVerticalSolidList"/>
    <dgm:cxn modelId="{0EF72685-656C-4F76-89FF-C0A43F28994C}" type="presParOf" srcId="{08FE4533-2A53-4F41-A999-131B95ACA906}" destId="{CCDBE77A-D893-45C0-A7C8-C40CDC8CE090}" srcOrd="2" destOrd="0" presId="urn:microsoft.com/office/officeart/2018/2/layout/IconVerticalSolidList"/>
    <dgm:cxn modelId="{5CA9C259-1A58-4376-B43B-127F5A628BA9}" type="presParOf" srcId="{08FE4533-2A53-4F41-A999-131B95ACA906}" destId="{0259C0C2-D896-4A48-A540-D34E7A6D8B37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94D3B09-835D-4FEA-BE8F-9C8DFB76991D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841045B0-2778-45A6-B271-A41DE0977DA6}">
      <dgm:prSet/>
      <dgm:spPr/>
      <dgm:t>
        <a:bodyPr/>
        <a:lstStyle/>
        <a:p>
          <a:pPr rtl="0">
            <a:defRPr cap="all"/>
          </a:pPr>
          <a:r>
            <a:rPr lang="en-US" dirty="0"/>
            <a:t>Intel i5-7300HQ </a:t>
          </a:r>
          <a:r>
            <a:rPr lang="en-US" dirty="0">
              <a:latin typeface="Calibri"/>
            </a:rPr>
            <a:t>2.5GHz                     7.6 GB of RAM</a:t>
          </a:r>
          <a:endParaRPr lang="en-US" dirty="0"/>
        </a:p>
      </dgm:t>
    </dgm:pt>
    <dgm:pt modelId="{10814759-1D39-4D2A-9D22-D4278E7FB602}" type="parTrans" cxnId="{6FD7D0F5-D76B-4A26-A609-703B458A8501}">
      <dgm:prSet/>
      <dgm:spPr/>
      <dgm:t>
        <a:bodyPr/>
        <a:lstStyle/>
        <a:p>
          <a:endParaRPr lang="en-US"/>
        </a:p>
      </dgm:t>
    </dgm:pt>
    <dgm:pt modelId="{0CF81FB5-C7E0-4CD3-A776-35F0A315419C}" type="sibTrans" cxnId="{6FD7D0F5-D76B-4A26-A609-703B458A8501}">
      <dgm:prSet/>
      <dgm:spPr/>
      <dgm:t>
        <a:bodyPr/>
        <a:lstStyle/>
        <a:p>
          <a:endParaRPr lang="en-US"/>
        </a:p>
      </dgm:t>
    </dgm:pt>
    <dgm:pt modelId="{EC22DD28-4A58-4B0E-9DF0-58BB20B19719}">
      <dgm:prSet/>
      <dgm:spPr/>
      <dgm:t>
        <a:bodyPr/>
        <a:lstStyle/>
        <a:p>
          <a:pPr>
            <a:defRPr cap="all"/>
          </a:pPr>
          <a:r>
            <a:rPr lang="en-US" dirty="0"/>
            <a:t>Real-time: 25.3 FPS</a:t>
          </a:r>
        </a:p>
      </dgm:t>
    </dgm:pt>
    <dgm:pt modelId="{78D9A438-13BC-4603-A6A7-00B18D66C618}" type="parTrans" cxnId="{F6AE7845-D8AE-407F-898A-8BB23D2B99A7}">
      <dgm:prSet/>
      <dgm:spPr/>
      <dgm:t>
        <a:bodyPr/>
        <a:lstStyle/>
        <a:p>
          <a:endParaRPr lang="en-US"/>
        </a:p>
      </dgm:t>
    </dgm:pt>
    <dgm:pt modelId="{C9554EAB-143E-46C0-A5B7-77E63420E097}" type="sibTrans" cxnId="{F6AE7845-D8AE-407F-898A-8BB23D2B99A7}">
      <dgm:prSet/>
      <dgm:spPr/>
      <dgm:t>
        <a:bodyPr/>
        <a:lstStyle/>
        <a:p>
          <a:endParaRPr lang="en-US"/>
        </a:p>
      </dgm:t>
    </dgm:pt>
    <dgm:pt modelId="{CE74A001-B858-4599-8DB4-20A111695205}">
      <dgm:prSet/>
      <dgm:spPr/>
      <dgm:t>
        <a:bodyPr/>
        <a:lstStyle/>
        <a:p>
          <a:pPr>
            <a:defRPr cap="all"/>
          </a:pPr>
          <a:r>
            <a:rPr lang="en-US" dirty="0"/>
            <a:t>Latency: 44.9ms system latency</a:t>
          </a:r>
        </a:p>
      </dgm:t>
    </dgm:pt>
    <dgm:pt modelId="{CC0F6E38-F1E7-4E2F-AEAC-680965AD0785}" type="parTrans" cxnId="{CF605BA0-8101-46A4-AB0B-1232630D4866}">
      <dgm:prSet/>
      <dgm:spPr/>
      <dgm:t>
        <a:bodyPr/>
        <a:lstStyle/>
        <a:p>
          <a:endParaRPr lang="en-US"/>
        </a:p>
      </dgm:t>
    </dgm:pt>
    <dgm:pt modelId="{C897C242-649E-4E09-985A-2F5041A88B5D}" type="sibTrans" cxnId="{CF605BA0-8101-46A4-AB0B-1232630D4866}">
      <dgm:prSet/>
      <dgm:spPr/>
      <dgm:t>
        <a:bodyPr/>
        <a:lstStyle/>
        <a:p>
          <a:endParaRPr lang="en-US"/>
        </a:p>
      </dgm:t>
    </dgm:pt>
    <dgm:pt modelId="{687A0E83-7E07-4E21-8640-08F50402F5D2}">
      <dgm:prSet/>
      <dgm:spPr/>
      <dgm:t>
        <a:bodyPr/>
        <a:lstStyle/>
        <a:p>
          <a:pPr>
            <a:defRPr cap="all"/>
          </a:pPr>
          <a:r>
            <a:rPr lang="en-US" dirty="0"/>
            <a:t>Memory: 819.6MB</a:t>
          </a:r>
        </a:p>
      </dgm:t>
    </dgm:pt>
    <dgm:pt modelId="{1DB02E7C-A4F2-4B17-AB38-B0A65F610E91}" type="parTrans" cxnId="{8715689C-A320-4C66-B11F-5D97D5E5F572}">
      <dgm:prSet/>
      <dgm:spPr/>
      <dgm:t>
        <a:bodyPr/>
        <a:lstStyle/>
        <a:p>
          <a:endParaRPr lang="en-US"/>
        </a:p>
      </dgm:t>
    </dgm:pt>
    <dgm:pt modelId="{88F1F5F1-4F74-4D8C-A20E-B23C8A18574C}" type="sibTrans" cxnId="{8715689C-A320-4C66-B11F-5D97D5E5F572}">
      <dgm:prSet/>
      <dgm:spPr/>
      <dgm:t>
        <a:bodyPr/>
        <a:lstStyle/>
        <a:p>
          <a:endParaRPr lang="en-US"/>
        </a:p>
      </dgm:t>
    </dgm:pt>
    <dgm:pt modelId="{5324D608-0285-44BD-99B9-FD6549EC075D}">
      <dgm:prSet/>
      <dgm:spPr/>
      <dgm:t>
        <a:bodyPr/>
        <a:lstStyle/>
        <a:p>
          <a:pPr>
            <a:defRPr cap="all"/>
          </a:pPr>
          <a:r>
            <a:rPr lang="en-US" dirty="0"/>
            <a:t>CPU usage: 10% during monitoring</a:t>
          </a:r>
        </a:p>
      </dgm:t>
    </dgm:pt>
    <dgm:pt modelId="{072A64F0-4548-4FFF-A995-64612D13F749}" type="parTrans" cxnId="{E7565DC5-4C95-455C-A9EF-F10C319271F8}">
      <dgm:prSet/>
      <dgm:spPr/>
      <dgm:t>
        <a:bodyPr/>
        <a:lstStyle/>
        <a:p>
          <a:endParaRPr lang="en-US"/>
        </a:p>
      </dgm:t>
    </dgm:pt>
    <dgm:pt modelId="{50672E4F-CA23-4596-B501-9BDF48796444}" type="sibTrans" cxnId="{E7565DC5-4C95-455C-A9EF-F10C319271F8}">
      <dgm:prSet/>
      <dgm:spPr/>
      <dgm:t>
        <a:bodyPr/>
        <a:lstStyle/>
        <a:p>
          <a:endParaRPr lang="en-US"/>
        </a:p>
      </dgm:t>
    </dgm:pt>
    <dgm:pt modelId="{C47B072F-EF3A-44BC-8C41-95A01EF69874}">
      <dgm:prSet/>
      <dgm:spPr/>
      <dgm:t>
        <a:bodyPr/>
        <a:lstStyle/>
        <a:p>
          <a:pPr>
            <a:defRPr cap="all"/>
          </a:pPr>
          <a:r>
            <a:rPr lang="en-US" dirty="0"/>
            <a:t>Dataset: 1,600 images, 16 participants</a:t>
          </a:r>
        </a:p>
      </dgm:t>
    </dgm:pt>
    <dgm:pt modelId="{DE262BE4-06E5-4BBA-A944-8BD081021AF7}" type="parTrans" cxnId="{824518B6-C116-49A3-924D-9C5B17E67DB2}">
      <dgm:prSet/>
      <dgm:spPr/>
      <dgm:t>
        <a:bodyPr/>
        <a:lstStyle/>
        <a:p>
          <a:endParaRPr lang="en-US"/>
        </a:p>
      </dgm:t>
    </dgm:pt>
    <dgm:pt modelId="{7E1BA7F9-1C04-4DFF-A7BD-659916B98C4C}" type="sibTrans" cxnId="{824518B6-C116-49A3-924D-9C5B17E67DB2}">
      <dgm:prSet/>
      <dgm:spPr/>
      <dgm:t>
        <a:bodyPr/>
        <a:lstStyle/>
        <a:p>
          <a:endParaRPr lang="en-US"/>
        </a:p>
      </dgm:t>
    </dgm:pt>
    <dgm:pt modelId="{6059C567-CAE7-4775-9AF8-7DC6B0DC2CBE}">
      <dgm:prSet/>
      <dgm:spPr/>
      <dgm:t>
        <a:bodyPr/>
        <a:lstStyle/>
        <a:p>
          <a:pPr>
            <a:defRPr cap="all"/>
          </a:pPr>
          <a:r>
            <a:rPr lang="en-US" dirty="0"/>
            <a:t>Combined accuracy: 92.4% gaze detection</a:t>
          </a:r>
        </a:p>
      </dgm:t>
    </dgm:pt>
    <dgm:pt modelId="{CCA8BEF1-496D-4C87-B033-890EF3B62B10}" type="parTrans" cxnId="{DF81E574-8FC1-434E-B156-63AB1AA84A85}">
      <dgm:prSet/>
      <dgm:spPr/>
      <dgm:t>
        <a:bodyPr/>
        <a:lstStyle/>
        <a:p>
          <a:endParaRPr lang="en-US"/>
        </a:p>
      </dgm:t>
    </dgm:pt>
    <dgm:pt modelId="{37A72A46-36AC-4329-BAB6-566F3DE90032}" type="sibTrans" cxnId="{DF81E574-8FC1-434E-B156-63AB1AA84A85}">
      <dgm:prSet/>
      <dgm:spPr/>
      <dgm:t>
        <a:bodyPr/>
        <a:lstStyle/>
        <a:p>
          <a:endParaRPr lang="en-US"/>
        </a:p>
      </dgm:t>
    </dgm:pt>
    <dgm:pt modelId="{E19CE6C1-6AF2-490E-B2B2-FC387A6EBCED}" type="pres">
      <dgm:prSet presAssocID="{194D3B09-835D-4FEA-BE8F-9C8DFB76991D}" presName="root" presStyleCnt="0">
        <dgm:presLayoutVars>
          <dgm:dir/>
          <dgm:resizeHandles val="exact"/>
        </dgm:presLayoutVars>
      </dgm:prSet>
      <dgm:spPr/>
    </dgm:pt>
    <dgm:pt modelId="{E5B1A2FC-165F-4F24-AEB8-9A25118F9E3C}" type="pres">
      <dgm:prSet presAssocID="{841045B0-2778-45A6-B271-A41DE0977DA6}" presName="compNode" presStyleCnt="0"/>
      <dgm:spPr/>
    </dgm:pt>
    <dgm:pt modelId="{065AE2B2-28DC-42B9-AC0B-85D24413D0E2}" type="pres">
      <dgm:prSet presAssocID="{841045B0-2778-45A6-B271-A41DE0977DA6}" presName="iconBgRect" presStyleLbl="bgShp" presStyleIdx="0" presStyleCnt="7"/>
      <dgm:spPr/>
    </dgm:pt>
    <dgm:pt modelId="{561F6F19-D0A7-405B-B402-7469EB204CBD}" type="pres">
      <dgm:prSet presAssocID="{841045B0-2778-45A6-B271-A41DE0977DA6}" presName="iconRect" presStyleLbl="node1" presStyleIdx="0" presStyleCnt="7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mputer"/>
        </a:ext>
      </dgm:extLst>
    </dgm:pt>
    <dgm:pt modelId="{662D3F5F-4189-43CB-9F93-D621D2FDB2AE}" type="pres">
      <dgm:prSet presAssocID="{841045B0-2778-45A6-B271-A41DE0977DA6}" presName="spaceRect" presStyleCnt="0"/>
      <dgm:spPr/>
    </dgm:pt>
    <dgm:pt modelId="{850B9A39-CE36-4B85-9682-BBC15C8E96DA}" type="pres">
      <dgm:prSet presAssocID="{841045B0-2778-45A6-B271-A41DE0977DA6}" presName="textRect" presStyleLbl="revTx" presStyleIdx="0" presStyleCnt="7">
        <dgm:presLayoutVars>
          <dgm:chMax val="1"/>
          <dgm:chPref val="1"/>
        </dgm:presLayoutVars>
      </dgm:prSet>
      <dgm:spPr/>
    </dgm:pt>
    <dgm:pt modelId="{EE720216-9C95-40A9-A2E0-56E85FCA66B7}" type="pres">
      <dgm:prSet presAssocID="{0CF81FB5-C7E0-4CD3-A776-35F0A315419C}" presName="sibTrans" presStyleCnt="0"/>
      <dgm:spPr/>
    </dgm:pt>
    <dgm:pt modelId="{52AB1E52-4EA5-46AC-8287-A60DD43A7F2F}" type="pres">
      <dgm:prSet presAssocID="{EC22DD28-4A58-4B0E-9DF0-58BB20B19719}" presName="compNode" presStyleCnt="0"/>
      <dgm:spPr/>
    </dgm:pt>
    <dgm:pt modelId="{DE3C366A-1564-4BAF-9501-899580F24F29}" type="pres">
      <dgm:prSet presAssocID="{EC22DD28-4A58-4B0E-9DF0-58BB20B19719}" presName="iconBgRect" presStyleLbl="bgShp" presStyleIdx="1" presStyleCnt="7"/>
      <dgm:spPr/>
    </dgm:pt>
    <dgm:pt modelId="{A21F5B3B-5335-4FEE-8AF1-78BE9CC4CFAC}" type="pres">
      <dgm:prSet presAssocID="{EC22DD28-4A58-4B0E-9DF0-58BB20B19719}" presName="iconRect" presStyleLbl="node1" presStyleIdx="1" presStyleCnt="7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opwatch"/>
        </a:ext>
      </dgm:extLst>
    </dgm:pt>
    <dgm:pt modelId="{AF014C07-0BD3-44E6-A1B7-0ECBB0205C4B}" type="pres">
      <dgm:prSet presAssocID="{EC22DD28-4A58-4B0E-9DF0-58BB20B19719}" presName="spaceRect" presStyleCnt="0"/>
      <dgm:spPr/>
    </dgm:pt>
    <dgm:pt modelId="{1402AFFD-15FA-4F24-92CE-1830709681D3}" type="pres">
      <dgm:prSet presAssocID="{EC22DD28-4A58-4B0E-9DF0-58BB20B19719}" presName="textRect" presStyleLbl="revTx" presStyleIdx="1" presStyleCnt="7">
        <dgm:presLayoutVars>
          <dgm:chMax val="1"/>
          <dgm:chPref val="1"/>
        </dgm:presLayoutVars>
      </dgm:prSet>
      <dgm:spPr/>
    </dgm:pt>
    <dgm:pt modelId="{A9C4AFC7-3C5C-44D8-93C2-376534423E78}" type="pres">
      <dgm:prSet presAssocID="{C9554EAB-143E-46C0-A5B7-77E63420E097}" presName="sibTrans" presStyleCnt="0"/>
      <dgm:spPr/>
    </dgm:pt>
    <dgm:pt modelId="{DCB59395-984F-47BE-BB07-1CB65CBCC90B}" type="pres">
      <dgm:prSet presAssocID="{CE74A001-B858-4599-8DB4-20A111695205}" presName="compNode" presStyleCnt="0"/>
      <dgm:spPr/>
    </dgm:pt>
    <dgm:pt modelId="{843A682E-B694-4C9E-8FE3-51BA319279C6}" type="pres">
      <dgm:prSet presAssocID="{CE74A001-B858-4599-8DB4-20A111695205}" presName="iconBgRect" presStyleLbl="bgShp" presStyleIdx="2" presStyleCnt="7"/>
      <dgm:spPr/>
    </dgm:pt>
    <dgm:pt modelId="{61311005-0038-47E8-B0A4-1ACE3400EE93}" type="pres">
      <dgm:prSet presAssocID="{CE74A001-B858-4599-8DB4-20A111695205}" presName="iconRect" presStyleLbl="node1" presStyleIdx="2" presStyleCnt="7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oud"/>
        </a:ext>
      </dgm:extLst>
    </dgm:pt>
    <dgm:pt modelId="{DD1CEC7A-0E16-4065-8746-743E2C0161DE}" type="pres">
      <dgm:prSet presAssocID="{CE74A001-B858-4599-8DB4-20A111695205}" presName="spaceRect" presStyleCnt="0"/>
      <dgm:spPr/>
    </dgm:pt>
    <dgm:pt modelId="{69F07916-DC9C-4D13-8404-ECD73484348B}" type="pres">
      <dgm:prSet presAssocID="{CE74A001-B858-4599-8DB4-20A111695205}" presName="textRect" presStyleLbl="revTx" presStyleIdx="2" presStyleCnt="7">
        <dgm:presLayoutVars>
          <dgm:chMax val="1"/>
          <dgm:chPref val="1"/>
        </dgm:presLayoutVars>
      </dgm:prSet>
      <dgm:spPr/>
    </dgm:pt>
    <dgm:pt modelId="{8737E192-64B3-4A13-9F48-9B96DD669235}" type="pres">
      <dgm:prSet presAssocID="{C897C242-649E-4E09-985A-2F5041A88B5D}" presName="sibTrans" presStyleCnt="0"/>
      <dgm:spPr/>
    </dgm:pt>
    <dgm:pt modelId="{10EAF1AE-160A-4FB4-9FF2-71FECA64F769}" type="pres">
      <dgm:prSet presAssocID="{687A0E83-7E07-4E21-8640-08F50402F5D2}" presName="compNode" presStyleCnt="0"/>
      <dgm:spPr/>
    </dgm:pt>
    <dgm:pt modelId="{C95FC132-6F88-4C2B-A8D5-17F720744CC9}" type="pres">
      <dgm:prSet presAssocID="{687A0E83-7E07-4E21-8640-08F50402F5D2}" presName="iconBgRect" presStyleLbl="bgShp" presStyleIdx="3" presStyleCnt="7"/>
      <dgm:spPr/>
    </dgm:pt>
    <dgm:pt modelId="{DF2DC24B-608D-49F5-9966-C69CE6DA9859}" type="pres">
      <dgm:prSet presAssocID="{687A0E83-7E07-4E21-8640-08F50402F5D2}" presName="iconRect" presStyleLbl="node1" presStyleIdx="3" presStyleCnt="7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isk"/>
        </a:ext>
      </dgm:extLst>
    </dgm:pt>
    <dgm:pt modelId="{8FC6FD98-768B-4B4F-A82B-D18F5485A269}" type="pres">
      <dgm:prSet presAssocID="{687A0E83-7E07-4E21-8640-08F50402F5D2}" presName="spaceRect" presStyleCnt="0"/>
      <dgm:spPr/>
    </dgm:pt>
    <dgm:pt modelId="{199B2F55-CC0B-4636-8E44-DBD337027A4A}" type="pres">
      <dgm:prSet presAssocID="{687A0E83-7E07-4E21-8640-08F50402F5D2}" presName="textRect" presStyleLbl="revTx" presStyleIdx="3" presStyleCnt="7">
        <dgm:presLayoutVars>
          <dgm:chMax val="1"/>
          <dgm:chPref val="1"/>
        </dgm:presLayoutVars>
      </dgm:prSet>
      <dgm:spPr/>
    </dgm:pt>
    <dgm:pt modelId="{738EBB58-BFFC-4BB8-BE19-195A30207DC1}" type="pres">
      <dgm:prSet presAssocID="{88F1F5F1-4F74-4D8C-A20E-B23C8A18574C}" presName="sibTrans" presStyleCnt="0"/>
      <dgm:spPr/>
    </dgm:pt>
    <dgm:pt modelId="{52EDDCFF-751D-4268-8417-3B488FFDEEB9}" type="pres">
      <dgm:prSet presAssocID="{5324D608-0285-44BD-99B9-FD6549EC075D}" presName="compNode" presStyleCnt="0"/>
      <dgm:spPr/>
    </dgm:pt>
    <dgm:pt modelId="{F321B250-A53A-4755-842C-5BC51FEB2F14}" type="pres">
      <dgm:prSet presAssocID="{5324D608-0285-44BD-99B9-FD6549EC075D}" presName="iconBgRect" presStyleLbl="bgShp" presStyleIdx="4" presStyleCnt="7"/>
      <dgm:spPr/>
    </dgm:pt>
    <dgm:pt modelId="{69BADF33-ABF5-45FA-8620-4F5B85B12BCB}" type="pres">
      <dgm:prSet presAssocID="{5324D608-0285-44BD-99B9-FD6549EC075D}" presName="iconRect" presStyleLbl="node1" presStyleIdx="4" presStyleCnt="7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rocessor"/>
        </a:ext>
      </dgm:extLst>
    </dgm:pt>
    <dgm:pt modelId="{DFBF2379-154B-4423-BC23-F642025DAEC3}" type="pres">
      <dgm:prSet presAssocID="{5324D608-0285-44BD-99B9-FD6549EC075D}" presName="spaceRect" presStyleCnt="0"/>
      <dgm:spPr/>
    </dgm:pt>
    <dgm:pt modelId="{2A0A0546-1C98-453A-8286-8C6023B28A44}" type="pres">
      <dgm:prSet presAssocID="{5324D608-0285-44BD-99B9-FD6549EC075D}" presName="textRect" presStyleLbl="revTx" presStyleIdx="4" presStyleCnt="7">
        <dgm:presLayoutVars>
          <dgm:chMax val="1"/>
          <dgm:chPref val="1"/>
        </dgm:presLayoutVars>
      </dgm:prSet>
      <dgm:spPr/>
    </dgm:pt>
    <dgm:pt modelId="{6F952AF7-FE04-427E-BAFE-53648E32CB55}" type="pres">
      <dgm:prSet presAssocID="{50672E4F-CA23-4596-B501-9BDF48796444}" presName="sibTrans" presStyleCnt="0"/>
      <dgm:spPr/>
    </dgm:pt>
    <dgm:pt modelId="{86A58696-B59C-478E-9029-7A0DCC608EB4}" type="pres">
      <dgm:prSet presAssocID="{C47B072F-EF3A-44BC-8C41-95A01EF69874}" presName="compNode" presStyleCnt="0"/>
      <dgm:spPr/>
    </dgm:pt>
    <dgm:pt modelId="{D5E2530D-2DE8-4B54-904F-1D2A1C5E3975}" type="pres">
      <dgm:prSet presAssocID="{C47B072F-EF3A-44BC-8C41-95A01EF69874}" presName="iconBgRect" presStyleLbl="bgShp" presStyleIdx="5" presStyleCnt="7"/>
      <dgm:spPr/>
    </dgm:pt>
    <dgm:pt modelId="{6CD5D3D5-ABD8-4EC9-9451-EBCE00E68734}" type="pres">
      <dgm:prSet presAssocID="{C47B072F-EF3A-44BC-8C41-95A01EF69874}" presName="iconRect" presStyleLbl="node1" presStyleIdx="5" presStyleCnt="7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oup"/>
        </a:ext>
      </dgm:extLst>
    </dgm:pt>
    <dgm:pt modelId="{A8AFE29B-B697-4ABF-A80C-3AE6DE7C707B}" type="pres">
      <dgm:prSet presAssocID="{C47B072F-EF3A-44BC-8C41-95A01EF69874}" presName="spaceRect" presStyleCnt="0"/>
      <dgm:spPr/>
    </dgm:pt>
    <dgm:pt modelId="{DB10E8A3-7D4D-4DF1-BF7F-87E64BF1CEF7}" type="pres">
      <dgm:prSet presAssocID="{C47B072F-EF3A-44BC-8C41-95A01EF69874}" presName="textRect" presStyleLbl="revTx" presStyleIdx="5" presStyleCnt="7">
        <dgm:presLayoutVars>
          <dgm:chMax val="1"/>
          <dgm:chPref val="1"/>
        </dgm:presLayoutVars>
      </dgm:prSet>
      <dgm:spPr/>
    </dgm:pt>
    <dgm:pt modelId="{C1959B9F-D5E6-4572-9223-C3427E37B8E2}" type="pres">
      <dgm:prSet presAssocID="{7E1BA7F9-1C04-4DFF-A7BD-659916B98C4C}" presName="sibTrans" presStyleCnt="0"/>
      <dgm:spPr/>
    </dgm:pt>
    <dgm:pt modelId="{552038E1-6655-445A-A167-BFD2CABA7A25}" type="pres">
      <dgm:prSet presAssocID="{6059C567-CAE7-4775-9AF8-7DC6B0DC2CBE}" presName="compNode" presStyleCnt="0"/>
      <dgm:spPr/>
    </dgm:pt>
    <dgm:pt modelId="{0B5EECB0-58C8-43BB-BAC6-8998EA6B137A}" type="pres">
      <dgm:prSet presAssocID="{6059C567-CAE7-4775-9AF8-7DC6B0DC2CBE}" presName="iconBgRect" presStyleLbl="bgShp" presStyleIdx="6" presStyleCnt="7"/>
      <dgm:spPr/>
    </dgm:pt>
    <dgm:pt modelId="{A80933BB-351B-4893-8EBF-9C7C3767EDF6}" type="pres">
      <dgm:prSet presAssocID="{6059C567-CAE7-4775-9AF8-7DC6B0DC2CBE}" presName="iconRect" presStyleLbl="node1" presStyleIdx="6" presStyleCnt="7"/>
      <dgm:spPr>
        <a:blipFill>
          <a:blip xmlns:r="http://schemas.openxmlformats.org/officeDocument/2006/relationships"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arget"/>
        </a:ext>
      </dgm:extLst>
    </dgm:pt>
    <dgm:pt modelId="{4CF97FC9-3626-4496-9C7D-0E6F2967341C}" type="pres">
      <dgm:prSet presAssocID="{6059C567-CAE7-4775-9AF8-7DC6B0DC2CBE}" presName="spaceRect" presStyleCnt="0"/>
      <dgm:spPr/>
    </dgm:pt>
    <dgm:pt modelId="{5954A2A1-75DB-4398-98CE-39D156FCF005}" type="pres">
      <dgm:prSet presAssocID="{6059C567-CAE7-4775-9AF8-7DC6B0DC2CBE}" presName="textRect" presStyleLbl="revTx" presStyleIdx="6" presStyleCnt="7">
        <dgm:presLayoutVars>
          <dgm:chMax val="1"/>
          <dgm:chPref val="1"/>
        </dgm:presLayoutVars>
      </dgm:prSet>
      <dgm:spPr/>
    </dgm:pt>
  </dgm:ptLst>
  <dgm:cxnLst>
    <dgm:cxn modelId="{D0FE680C-8E89-4858-9680-FAD8BF196D7A}" type="presOf" srcId="{687A0E83-7E07-4E21-8640-08F50402F5D2}" destId="{199B2F55-CC0B-4636-8E44-DBD337027A4A}" srcOrd="0" destOrd="0" presId="urn:microsoft.com/office/officeart/2018/5/layout/IconCircleLabelList"/>
    <dgm:cxn modelId="{3FDB7C5E-3224-4A51-98F1-BC627376BD27}" type="presOf" srcId="{CE74A001-B858-4599-8DB4-20A111695205}" destId="{69F07916-DC9C-4D13-8404-ECD73484348B}" srcOrd="0" destOrd="0" presId="urn:microsoft.com/office/officeart/2018/5/layout/IconCircleLabelList"/>
    <dgm:cxn modelId="{F6AE7845-D8AE-407F-898A-8BB23D2B99A7}" srcId="{194D3B09-835D-4FEA-BE8F-9C8DFB76991D}" destId="{EC22DD28-4A58-4B0E-9DF0-58BB20B19719}" srcOrd="1" destOrd="0" parTransId="{78D9A438-13BC-4603-A6A7-00B18D66C618}" sibTransId="{C9554EAB-143E-46C0-A5B7-77E63420E097}"/>
    <dgm:cxn modelId="{E6329A6A-2AC1-4FD9-AC64-6A1EA308D569}" type="presOf" srcId="{6059C567-CAE7-4775-9AF8-7DC6B0DC2CBE}" destId="{5954A2A1-75DB-4398-98CE-39D156FCF005}" srcOrd="0" destOrd="0" presId="urn:microsoft.com/office/officeart/2018/5/layout/IconCircleLabelList"/>
    <dgm:cxn modelId="{7FC4784D-0FA3-478D-999A-D0AA98E3172F}" type="presOf" srcId="{194D3B09-835D-4FEA-BE8F-9C8DFB76991D}" destId="{E19CE6C1-6AF2-490E-B2B2-FC387A6EBCED}" srcOrd="0" destOrd="0" presId="urn:microsoft.com/office/officeart/2018/5/layout/IconCircleLabelList"/>
    <dgm:cxn modelId="{DF81E574-8FC1-434E-B156-63AB1AA84A85}" srcId="{194D3B09-835D-4FEA-BE8F-9C8DFB76991D}" destId="{6059C567-CAE7-4775-9AF8-7DC6B0DC2CBE}" srcOrd="6" destOrd="0" parTransId="{CCA8BEF1-496D-4C87-B033-890EF3B62B10}" sibTransId="{37A72A46-36AC-4329-BAB6-566F3DE90032}"/>
    <dgm:cxn modelId="{6040BD7C-9E8F-4D07-BCBA-85DB933B2970}" type="presOf" srcId="{EC22DD28-4A58-4B0E-9DF0-58BB20B19719}" destId="{1402AFFD-15FA-4F24-92CE-1830709681D3}" srcOrd="0" destOrd="0" presId="urn:microsoft.com/office/officeart/2018/5/layout/IconCircleLabelList"/>
    <dgm:cxn modelId="{CC0BF493-38A4-4D2A-AF90-B8746395A41E}" type="presOf" srcId="{5324D608-0285-44BD-99B9-FD6549EC075D}" destId="{2A0A0546-1C98-453A-8286-8C6023B28A44}" srcOrd="0" destOrd="0" presId="urn:microsoft.com/office/officeart/2018/5/layout/IconCircleLabelList"/>
    <dgm:cxn modelId="{DAA3739B-D8E3-49B1-B8FC-C8025E10E821}" type="presOf" srcId="{C47B072F-EF3A-44BC-8C41-95A01EF69874}" destId="{DB10E8A3-7D4D-4DF1-BF7F-87E64BF1CEF7}" srcOrd="0" destOrd="0" presId="urn:microsoft.com/office/officeart/2018/5/layout/IconCircleLabelList"/>
    <dgm:cxn modelId="{8715689C-A320-4C66-B11F-5D97D5E5F572}" srcId="{194D3B09-835D-4FEA-BE8F-9C8DFB76991D}" destId="{687A0E83-7E07-4E21-8640-08F50402F5D2}" srcOrd="3" destOrd="0" parTransId="{1DB02E7C-A4F2-4B17-AB38-B0A65F610E91}" sibTransId="{88F1F5F1-4F74-4D8C-A20E-B23C8A18574C}"/>
    <dgm:cxn modelId="{CF605BA0-8101-46A4-AB0B-1232630D4866}" srcId="{194D3B09-835D-4FEA-BE8F-9C8DFB76991D}" destId="{CE74A001-B858-4599-8DB4-20A111695205}" srcOrd="2" destOrd="0" parTransId="{CC0F6E38-F1E7-4E2F-AEAC-680965AD0785}" sibTransId="{C897C242-649E-4E09-985A-2F5041A88B5D}"/>
    <dgm:cxn modelId="{824518B6-C116-49A3-924D-9C5B17E67DB2}" srcId="{194D3B09-835D-4FEA-BE8F-9C8DFB76991D}" destId="{C47B072F-EF3A-44BC-8C41-95A01EF69874}" srcOrd="5" destOrd="0" parTransId="{DE262BE4-06E5-4BBA-A944-8BD081021AF7}" sibTransId="{7E1BA7F9-1C04-4DFF-A7BD-659916B98C4C}"/>
    <dgm:cxn modelId="{E7565DC5-4C95-455C-A9EF-F10C319271F8}" srcId="{194D3B09-835D-4FEA-BE8F-9C8DFB76991D}" destId="{5324D608-0285-44BD-99B9-FD6549EC075D}" srcOrd="4" destOrd="0" parTransId="{072A64F0-4548-4FFF-A995-64612D13F749}" sibTransId="{50672E4F-CA23-4596-B501-9BDF48796444}"/>
    <dgm:cxn modelId="{6A0068E1-5787-436B-B7E7-45F164106941}" type="presOf" srcId="{841045B0-2778-45A6-B271-A41DE0977DA6}" destId="{850B9A39-CE36-4B85-9682-BBC15C8E96DA}" srcOrd="0" destOrd="0" presId="urn:microsoft.com/office/officeart/2018/5/layout/IconCircleLabelList"/>
    <dgm:cxn modelId="{6FD7D0F5-D76B-4A26-A609-703B458A8501}" srcId="{194D3B09-835D-4FEA-BE8F-9C8DFB76991D}" destId="{841045B0-2778-45A6-B271-A41DE0977DA6}" srcOrd="0" destOrd="0" parTransId="{10814759-1D39-4D2A-9D22-D4278E7FB602}" sibTransId="{0CF81FB5-C7E0-4CD3-A776-35F0A315419C}"/>
    <dgm:cxn modelId="{70B4222F-B845-4968-9D1D-67962401D970}" type="presParOf" srcId="{E19CE6C1-6AF2-490E-B2B2-FC387A6EBCED}" destId="{E5B1A2FC-165F-4F24-AEB8-9A25118F9E3C}" srcOrd="0" destOrd="0" presId="urn:microsoft.com/office/officeart/2018/5/layout/IconCircleLabelList"/>
    <dgm:cxn modelId="{068F54BD-EBFD-48AC-AB0A-F19414306ACE}" type="presParOf" srcId="{E5B1A2FC-165F-4F24-AEB8-9A25118F9E3C}" destId="{065AE2B2-28DC-42B9-AC0B-85D24413D0E2}" srcOrd="0" destOrd="0" presId="urn:microsoft.com/office/officeart/2018/5/layout/IconCircleLabelList"/>
    <dgm:cxn modelId="{2DAE67AE-908D-438A-896A-FFBC83991B90}" type="presParOf" srcId="{E5B1A2FC-165F-4F24-AEB8-9A25118F9E3C}" destId="{561F6F19-D0A7-405B-B402-7469EB204CBD}" srcOrd="1" destOrd="0" presId="urn:microsoft.com/office/officeart/2018/5/layout/IconCircleLabelList"/>
    <dgm:cxn modelId="{39538867-95BD-4332-BEF0-C10FAF6B7AF9}" type="presParOf" srcId="{E5B1A2FC-165F-4F24-AEB8-9A25118F9E3C}" destId="{662D3F5F-4189-43CB-9F93-D621D2FDB2AE}" srcOrd="2" destOrd="0" presId="urn:microsoft.com/office/officeart/2018/5/layout/IconCircleLabelList"/>
    <dgm:cxn modelId="{67760D78-61D3-43D6-9869-84476F53DAE3}" type="presParOf" srcId="{E5B1A2FC-165F-4F24-AEB8-9A25118F9E3C}" destId="{850B9A39-CE36-4B85-9682-BBC15C8E96DA}" srcOrd="3" destOrd="0" presId="urn:microsoft.com/office/officeart/2018/5/layout/IconCircleLabelList"/>
    <dgm:cxn modelId="{E41FD1F8-AA7E-4BEF-868C-35D27EB59055}" type="presParOf" srcId="{E19CE6C1-6AF2-490E-B2B2-FC387A6EBCED}" destId="{EE720216-9C95-40A9-A2E0-56E85FCA66B7}" srcOrd="1" destOrd="0" presId="urn:microsoft.com/office/officeart/2018/5/layout/IconCircleLabelList"/>
    <dgm:cxn modelId="{B0142791-351E-497A-A7C3-AFCD58C0AC3C}" type="presParOf" srcId="{E19CE6C1-6AF2-490E-B2B2-FC387A6EBCED}" destId="{52AB1E52-4EA5-46AC-8287-A60DD43A7F2F}" srcOrd="2" destOrd="0" presId="urn:microsoft.com/office/officeart/2018/5/layout/IconCircleLabelList"/>
    <dgm:cxn modelId="{F6F9D161-2FD3-4043-8E39-1B91B44746BC}" type="presParOf" srcId="{52AB1E52-4EA5-46AC-8287-A60DD43A7F2F}" destId="{DE3C366A-1564-4BAF-9501-899580F24F29}" srcOrd="0" destOrd="0" presId="urn:microsoft.com/office/officeart/2018/5/layout/IconCircleLabelList"/>
    <dgm:cxn modelId="{8BED8E07-A293-4C3C-98FD-1CC1F8E33803}" type="presParOf" srcId="{52AB1E52-4EA5-46AC-8287-A60DD43A7F2F}" destId="{A21F5B3B-5335-4FEE-8AF1-78BE9CC4CFAC}" srcOrd="1" destOrd="0" presId="urn:microsoft.com/office/officeart/2018/5/layout/IconCircleLabelList"/>
    <dgm:cxn modelId="{2ED493E6-5BA0-4695-8A8F-199C57E7FBD5}" type="presParOf" srcId="{52AB1E52-4EA5-46AC-8287-A60DD43A7F2F}" destId="{AF014C07-0BD3-44E6-A1B7-0ECBB0205C4B}" srcOrd="2" destOrd="0" presId="urn:microsoft.com/office/officeart/2018/5/layout/IconCircleLabelList"/>
    <dgm:cxn modelId="{32FC1DD7-4B02-48AF-AED4-449FF734DC8F}" type="presParOf" srcId="{52AB1E52-4EA5-46AC-8287-A60DD43A7F2F}" destId="{1402AFFD-15FA-4F24-92CE-1830709681D3}" srcOrd="3" destOrd="0" presId="urn:microsoft.com/office/officeart/2018/5/layout/IconCircleLabelList"/>
    <dgm:cxn modelId="{D63DA852-155B-4373-89DF-F71AECF04CE8}" type="presParOf" srcId="{E19CE6C1-6AF2-490E-B2B2-FC387A6EBCED}" destId="{A9C4AFC7-3C5C-44D8-93C2-376534423E78}" srcOrd="3" destOrd="0" presId="urn:microsoft.com/office/officeart/2018/5/layout/IconCircleLabelList"/>
    <dgm:cxn modelId="{BD28185A-D816-4F34-9F2A-3DB32584725B}" type="presParOf" srcId="{E19CE6C1-6AF2-490E-B2B2-FC387A6EBCED}" destId="{DCB59395-984F-47BE-BB07-1CB65CBCC90B}" srcOrd="4" destOrd="0" presId="urn:microsoft.com/office/officeart/2018/5/layout/IconCircleLabelList"/>
    <dgm:cxn modelId="{16EDF58E-79C4-45B0-8378-6EA45D511012}" type="presParOf" srcId="{DCB59395-984F-47BE-BB07-1CB65CBCC90B}" destId="{843A682E-B694-4C9E-8FE3-51BA319279C6}" srcOrd="0" destOrd="0" presId="urn:microsoft.com/office/officeart/2018/5/layout/IconCircleLabelList"/>
    <dgm:cxn modelId="{C6680790-CA28-4230-9E9F-F8105DD72211}" type="presParOf" srcId="{DCB59395-984F-47BE-BB07-1CB65CBCC90B}" destId="{61311005-0038-47E8-B0A4-1ACE3400EE93}" srcOrd="1" destOrd="0" presId="urn:microsoft.com/office/officeart/2018/5/layout/IconCircleLabelList"/>
    <dgm:cxn modelId="{AA1760AF-D1E3-4080-9429-C8584637A2C8}" type="presParOf" srcId="{DCB59395-984F-47BE-BB07-1CB65CBCC90B}" destId="{DD1CEC7A-0E16-4065-8746-743E2C0161DE}" srcOrd="2" destOrd="0" presId="urn:microsoft.com/office/officeart/2018/5/layout/IconCircleLabelList"/>
    <dgm:cxn modelId="{78837B55-09B8-406B-9F4C-DE4A368A512F}" type="presParOf" srcId="{DCB59395-984F-47BE-BB07-1CB65CBCC90B}" destId="{69F07916-DC9C-4D13-8404-ECD73484348B}" srcOrd="3" destOrd="0" presId="urn:microsoft.com/office/officeart/2018/5/layout/IconCircleLabelList"/>
    <dgm:cxn modelId="{EA7FE401-F299-494F-B99D-C12BEF2FD7A6}" type="presParOf" srcId="{E19CE6C1-6AF2-490E-B2B2-FC387A6EBCED}" destId="{8737E192-64B3-4A13-9F48-9B96DD669235}" srcOrd="5" destOrd="0" presId="urn:microsoft.com/office/officeart/2018/5/layout/IconCircleLabelList"/>
    <dgm:cxn modelId="{28AC6AD0-5BA9-47EE-AC1B-EE5AE1154F13}" type="presParOf" srcId="{E19CE6C1-6AF2-490E-B2B2-FC387A6EBCED}" destId="{10EAF1AE-160A-4FB4-9FF2-71FECA64F769}" srcOrd="6" destOrd="0" presId="urn:microsoft.com/office/officeart/2018/5/layout/IconCircleLabelList"/>
    <dgm:cxn modelId="{58FCDE11-0536-4189-8E94-2506D39AC6F2}" type="presParOf" srcId="{10EAF1AE-160A-4FB4-9FF2-71FECA64F769}" destId="{C95FC132-6F88-4C2B-A8D5-17F720744CC9}" srcOrd="0" destOrd="0" presId="urn:microsoft.com/office/officeart/2018/5/layout/IconCircleLabelList"/>
    <dgm:cxn modelId="{8D223235-4C6F-47ED-BBB6-B5632A8D6966}" type="presParOf" srcId="{10EAF1AE-160A-4FB4-9FF2-71FECA64F769}" destId="{DF2DC24B-608D-49F5-9966-C69CE6DA9859}" srcOrd="1" destOrd="0" presId="urn:microsoft.com/office/officeart/2018/5/layout/IconCircleLabelList"/>
    <dgm:cxn modelId="{D92104CC-EA13-458D-99FC-23EA6A8AABEB}" type="presParOf" srcId="{10EAF1AE-160A-4FB4-9FF2-71FECA64F769}" destId="{8FC6FD98-768B-4B4F-A82B-D18F5485A269}" srcOrd="2" destOrd="0" presId="urn:microsoft.com/office/officeart/2018/5/layout/IconCircleLabelList"/>
    <dgm:cxn modelId="{7E00752D-852B-4935-B0FE-50A97E048865}" type="presParOf" srcId="{10EAF1AE-160A-4FB4-9FF2-71FECA64F769}" destId="{199B2F55-CC0B-4636-8E44-DBD337027A4A}" srcOrd="3" destOrd="0" presId="urn:microsoft.com/office/officeart/2018/5/layout/IconCircleLabelList"/>
    <dgm:cxn modelId="{202B04AB-6FE4-40CB-84FC-D9B3A45131E6}" type="presParOf" srcId="{E19CE6C1-6AF2-490E-B2B2-FC387A6EBCED}" destId="{738EBB58-BFFC-4BB8-BE19-195A30207DC1}" srcOrd="7" destOrd="0" presId="urn:microsoft.com/office/officeart/2018/5/layout/IconCircleLabelList"/>
    <dgm:cxn modelId="{BA82009C-F8A5-454E-ADED-F12F51B269F7}" type="presParOf" srcId="{E19CE6C1-6AF2-490E-B2B2-FC387A6EBCED}" destId="{52EDDCFF-751D-4268-8417-3B488FFDEEB9}" srcOrd="8" destOrd="0" presId="urn:microsoft.com/office/officeart/2018/5/layout/IconCircleLabelList"/>
    <dgm:cxn modelId="{C5EED34A-1C0A-4A44-A7C7-BD9CE61C2EB4}" type="presParOf" srcId="{52EDDCFF-751D-4268-8417-3B488FFDEEB9}" destId="{F321B250-A53A-4755-842C-5BC51FEB2F14}" srcOrd="0" destOrd="0" presId="urn:microsoft.com/office/officeart/2018/5/layout/IconCircleLabelList"/>
    <dgm:cxn modelId="{0FD77350-27DD-4900-835C-38377068B9B9}" type="presParOf" srcId="{52EDDCFF-751D-4268-8417-3B488FFDEEB9}" destId="{69BADF33-ABF5-45FA-8620-4F5B85B12BCB}" srcOrd="1" destOrd="0" presId="urn:microsoft.com/office/officeart/2018/5/layout/IconCircleLabelList"/>
    <dgm:cxn modelId="{E29D611C-4D15-4074-BCC3-9C10468DAD4D}" type="presParOf" srcId="{52EDDCFF-751D-4268-8417-3B488FFDEEB9}" destId="{DFBF2379-154B-4423-BC23-F642025DAEC3}" srcOrd="2" destOrd="0" presId="urn:microsoft.com/office/officeart/2018/5/layout/IconCircleLabelList"/>
    <dgm:cxn modelId="{4DD87385-0E09-487A-9E06-62AC3D782494}" type="presParOf" srcId="{52EDDCFF-751D-4268-8417-3B488FFDEEB9}" destId="{2A0A0546-1C98-453A-8286-8C6023B28A44}" srcOrd="3" destOrd="0" presId="urn:microsoft.com/office/officeart/2018/5/layout/IconCircleLabelList"/>
    <dgm:cxn modelId="{D3F1BF13-24AE-4116-954A-FA68C91D61A8}" type="presParOf" srcId="{E19CE6C1-6AF2-490E-B2B2-FC387A6EBCED}" destId="{6F952AF7-FE04-427E-BAFE-53648E32CB55}" srcOrd="9" destOrd="0" presId="urn:microsoft.com/office/officeart/2018/5/layout/IconCircleLabelList"/>
    <dgm:cxn modelId="{22716428-D155-424D-B096-9C13E2697017}" type="presParOf" srcId="{E19CE6C1-6AF2-490E-B2B2-FC387A6EBCED}" destId="{86A58696-B59C-478E-9029-7A0DCC608EB4}" srcOrd="10" destOrd="0" presId="urn:microsoft.com/office/officeart/2018/5/layout/IconCircleLabelList"/>
    <dgm:cxn modelId="{610273F3-2FFE-448E-88F0-3613BE7A4CAD}" type="presParOf" srcId="{86A58696-B59C-478E-9029-7A0DCC608EB4}" destId="{D5E2530D-2DE8-4B54-904F-1D2A1C5E3975}" srcOrd="0" destOrd="0" presId="urn:microsoft.com/office/officeart/2018/5/layout/IconCircleLabelList"/>
    <dgm:cxn modelId="{0F964991-AC81-4622-9486-AE3E3E9624AE}" type="presParOf" srcId="{86A58696-B59C-478E-9029-7A0DCC608EB4}" destId="{6CD5D3D5-ABD8-4EC9-9451-EBCE00E68734}" srcOrd="1" destOrd="0" presId="urn:microsoft.com/office/officeart/2018/5/layout/IconCircleLabelList"/>
    <dgm:cxn modelId="{B982BF7B-C3F1-4E6D-87CF-E7250F90E675}" type="presParOf" srcId="{86A58696-B59C-478E-9029-7A0DCC608EB4}" destId="{A8AFE29B-B697-4ABF-A80C-3AE6DE7C707B}" srcOrd="2" destOrd="0" presId="urn:microsoft.com/office/officeart/2018/5/layout/IconCircleLabelList"/>
    <dgm:cxn modelId="{5C939153-079F-44BE-B831-ECD97149BAC0}" type="presParOf" srcId="{86A58696-B59C-478E-9029-7A0DCC608EB4}" destId="{DB10E8A3-7D4D-4DF1-BF7F-87E64BF1CEF7}" srcOrd="3" destOrd="0" presId="urn:microsoft.com/office/officeart/2018/5/layout/IconCircleLabelList"/>
    <dgm:cxn modelId="{945FC44A-BDEB-46F9-A5B1-DB7F6EBDC7B1}" type="presParOf" srcId="{E19CE6C1-6AF2-490E-B2B2-FC387A6EBCED}" destId="{C1959B9F-D5E6-4572-9223-C3427E37B8E2}" srcOrd="11" destOrd="0" presId="urn:microsoft.com/office/officeart/2018/5/layout/IconCircleLabelList"/>
    <dgm:cxn modelId="{CA92A58F-9A65-4830-9A20-E0E463DE2BC3}" type="presParOf" srcId="{E19CE6C1-6AF2-490E-B2B2-FC387A6EBCED}" destId="{552038E1-6655-445A-A167-BFD2CABA7A25}" srcOrd="12" destOrd="0" presId="urn:microsoft.com/office/officeart/2018/5/layout/IconCircleLabelList"/>
    <dgm:cxn modelId="{CC85BA45-E3B5-4722-93B1-697418409D4A}" type="presParOf" srcId="{552038E1-6655-445A-A167-BFD2CABA7A25}" destId="{0B5EECB0-58C8-43BB-BAC6-8998EA6B137A}" srcOrd="0" destOrd="0" presId="urn:microsoft.com/office/officeart/2018/5/layout/IconCircleLabelList"/>
    <dgm:cxn modelId="{F7C1C9FE-D053-4BAA-9A30-48B8BA81BBBF}" type="presParOf" srcId="{552038E1-6655-445A-A167-BFD2CABA7A25}" destId="{A80933BB-351B-4893-8EBF-9C7C3767EDF6}" srcOrd="1" destOrd="0" presId="urn:microsoft.com/office/officeart/2018/5/layout/IconCircleLabelList"/>
    <dgm:cxn modelId="{32A3EE04-E85F-41A9-A402-E8A033E09F2F}" type="presParOf" srcId="{552038E1-6655-445A-A167-BFD2CABA7A25}" destId="{4CF97FC9-3626-4496-9C7D-0E6F2967341C}" srcOrd="2" destOrd="0" presId="urn:microsoft.com/office/officeart/2018/5/layout/IconCircleLabelList"/>
    <dgm:cxn modelId="{10226C1D-B854-4EDB-B095-59BBCCC0B64E}" type="presParOf" srcId="{552038E1-6655-445A-A167-BFD2CABA7A25}" destId="{5954A2A1-75DB-4398-98CE-39D156FCF005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7BC06B46-4729-4B82-80C8-98107256578D}" type="doc">
      <dgm:prSet loTypeId="urn:microsoft.com/office/officeart/2016/7/layout/BasicLinearProcessNumbered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1379A303-D68E-41F4-B675-BFFF8C59C06D}">
      <dgm:prSet/>
      <dgm:spPr/>
      <dgm:t>
        <a:bodyPr/>
        <a:lstStyle/>
        <a:p>
          <a:r>
            <a:rPr lang="en-US" dirty="0"/>
            <a:t>Expand detection to more unauthorized devices</a:t>
          </a:r>
        </a:p>
      </dgm:t>
    </dgm:pt>
    <dgm:pt modelId="{54080504-4A50-40EE-BAF8-C7E0B42BBDBF}" type="parTrans" cxnId="{C8B72C78-2D37-4D91-902E-B5ADCF12840D}">
      <dgm:prSet/>
      <dgm:spPr/>
      <dgm:t>
        <a:bodyPr/>
        <a:lstStyle/>
        <a:p>
          <a:endParaRPr lang="en-US"/>
        </a:p>
      </dgm:t>
    </dgm:pt>
    <dgm:pt modelId="{81DB0FA2-3524-4593-9B48-4B997B2A949B}" type="sibTrans" cxnId="{C8B72C78-2D37-4D91-902E-B5ADCF12840D}">
      <dgm:prSet phldrT="1" phldr="0"/>
      <dgm:spPr/>
      <dgm:t>
        <a:bodyPr/>
        <a:lstStyle/>
        <a:p>
          <a:r>
            <a:rPr lang="en-US"/>
            <a:t>1</a:t>
          </a:r>
        </a:p>
      </dgm:t>
    </dgm:pt>
    <dgm:pt modelId="{D3C4565D-B613-4E97-A8EA-13A391606280}">
      <dgm:prSet/>
      <dgm:spPr/>
      <dgm:t>
        <a:bodyPr/>
        <a:lstStyle/>
        <a:p>
          <a:r>
            <a:rPr lang="en-US" dirty="0"/>
            <a:t>Detect collaborative cheating</a:t>
          </a:r>
        </a:p>
      </dgm:t>
    </dgm:pt>
    <dgm:pt modelId="{DF83693F-CEA6-4722-9EF3-B1CC3E492BC8}" type="parTrans" cxnId="{0BFB8E3C-0FC0-4A07-9BA5-627C6BBA7FBF}">
      <dgm:prSet/>
      <dgm:spPr/>
      <dgm:t>
        <a:bodyPr/>
        <a:lstStyle/>
        <a:p>
          <a:endParaRPr lang="en-US"/>
        </a:p>
      </dgm:t>
    </dgm:pt>
    <dgm:pt modelId="{3025E433-B4E1-4E0F-B492-7381E40F4FF8}" type="sibTrans" cxnId="{0BFB8E3C-0FC0-4A07-9BA5-627C6BBA7FBF}">
      <dgm:prSet phldrT="2" phldr="0"/>
      <dgm:spPr/>
      <dgm:t>
        <a:bodyPr/>
        <a:lstStyle/>
        <a:p>
          <a:r>
            <a:rPr lang="en-US"/>
            <a:t>2</a:t>
          </a:r>
        </a:p>
      </dgm:t>
    </dgm:pt>
    <dgm:pt modelId="{F317238B-068F-4D61-B4EF-69D7920907CD}">
      <dgm:prSet/>
      <dgm:spPr/>
      <dgm:t>
        <a:bodyPr/>
        <a:lstStyle/>
        <a:p>
          <a:r>
            <a:rPr lang="en-US" dirty="0"/>
            <a:t>Integrate audio NLP detection</a:t>
          </a:r>
        </a:p>
      </dgm:t>
    </dgm:pt>
    <dgm:pt modelId="{7A6192C5-1B4B-4EDF-B01B-C9A74ED0991E}" type="parTrans" cxnId="{3D4BF4AA-6EA8-43C4-B635-5C77FB0D722C}">
      <dgm:prSet/>
      <dgm:spPr/>
      <dgm:t>
        <a:bodyPr/>
        <a:lstStyle/>
        <a:p>
          <a:endParaRPr lang="en-US"/>
        </a:p>
      </dgm:t>
    </dgm:pt>
    <dgm:pt modelId="{E2C877D0-C7AE-405F-AA10-657C3FED3801}" type="sibTrans" cxnId="{3D4BF4AA-6EA8-43C4-B635-5C77FB0D722C}">
      <dgm:prSet phldrT="3" phldr="0"/>
      <dgm:spPr/>
      <dgm:t>
        <a:bodyPr/>
        <a:lstStyle/>
        <a:p>
          <a:r>
            <a:rPr lang="en-US"/>
            <a:t>3</a:t>
          </a:r>
        </a:p>
      </dgm:t>
    </dgm:pt>
    <dgm:pt modelId="{0FFC80E7-F8EB-41BA-BF34-AFC2FE87EB46}" type="pres">
      <dgm:prSet presAssocID="{7BC06B46-4729-4B82-80C8-98107256578D}" presName="Name0" presStyleCnt="0">
        <dgm:presLayoutVars>
          <dgm:animLvl val="lvl"/>
          <dgm:resizeHandles val="exact"/>
        </dgm:presLayoutVars>
      </dgm:prSet>
      <dgm:spPr/>
    </dgm:pt>
    <dgm:pt modelId="{B9114FD4-CF2C-4E49-B602-A1B9A5B9EBA5}" type="pres">
      <dgm:prSet presAssocID="{1379A303-D68E-41F4-B675-BFFF8C59C06D}" presName="compositeNode" presStyleCnt="0">
        <dgm:presLayoutVars>
          <dgm:bulletEnabled val="1"/>
        </dgm:presLayoutVars>
      </dgm:prSet>
      <dgm:spPr/>
    </dgm:pt>
    <dgm:pt modelId="{403D4D05-C68A-47F3-AD5E-C0243F814676}" type="pres">
      <dgm:prSet presAssocID="{1379A303-D68E-41F4-B675-BFFF8C59C06D}" presName="bgRect" presStyleLbl="bgAccFollowNode1" presStyleIdx="0" presStyleCnt="3"/>
      <dgm:spPr/>
    </dgm:pt>
    <dgm:pt modelId="{8C6EA27B-62CC-4781-802E-A76479B9598B}" type="pres">
      <dgm:prSet presAssocID="{81DB0FA2-3524-4593-9B48-4B997B2A949B}" presName="sibTransNodeCircle" presStyleLbl="alignNode1" presStyleIdx="0" presStyleCnt="6">
        <dgm:presLayoutVars>
          <dgm:chMax val="0"/>
          <dgm:bulletEnabled/>
        </dgm:presLayoutVars>
      </dgm:prSet>
      <dgm:spPr/>
    </dgm:pt>
    <dgm:pt modelId="{E41B46F8-D9BE-4154-AC45-12AD1FE5B8E3}" type="pres">
      <dgm:prSet presAssocID="{1379A303-D68E-41F4-B675-BFFF8C59C06D}" presName="bottomLine" presStyleLbl="alignNode1" presStyleIdx="1" presStyleCnt="6">
        <dgm:presLayoutVars/>
      </dgm:prSet>
      <dgm:spPr/>
    </dgm:pt>
    <dgm:pt modelId="{1DC09385-FEC2-42E6-BD37-BD9D7EC64416}" type="pres">
      <dgm:prSet presAssocID="{1379A303-D68E-41F4-B675-BFFF8C59C06D}" presName="nodeText" presStyleLbl="bgAccFollowNode1" presStyleIdx="0" presStyleCnt="3">
        <dgm:presLayoutVars>
          <dgm:bulletEnabled val="1"/>
        </dgm:presLayoutVars>
      </dgm:prSet>
      <dgm:spPr/>
    </dgm:pt>
    <dgm:pt modelId="{5EE6E14A-D196-48D0-BB0A-D3DA05F3D9D0}" type="pres">
      <dgm:prSet presAssocID="{81DB0FA2-3524-4593-9B48-4B997B2A949B}" presName="sibTrans" presStyleCnt="0"/>
      <dgm:spPr/>
    </dgm:pt>
    <dgm:pt modelId="{DBFB234E-56B4-4359-9420-F2FDCBC860EE}" type="pres">
      <dgm:prSet presAssocID="{D3C4565D-B613-4E97-A8EA-13A391606280}" presName="compositeNode" presStyleCnt="0">
        <dgm:presLayoutVars>
          <dgm:bulletEnabled val="1"/>
        </dgm:presLayoutVars>
      </dgm:prSet>
      <dgm:spPr/>
    </dgm:pt>
    <dgm:pt modelId="{8675C505-8C69-4CBE-ACF5-CFB45B69E0C3}" type="pres">
      <dgm:prSet presAssocID="{D3C4565D-B613-4E97-A8EA-13A391606280}" presName="bgRect" presStyleLbl="bgAccFollowNode1" presStyleIdx="1" presStyleCnt="3"/>
      <dgm:spPr/>
    </dgm:pt>
    <dgm:pt modelId="{CB454CCC-C25A-4538-91D1-89FD80008FE6}" type="pres">
      <dgm:prSet presAssocID="{3025E433-B4E1-4E0F-B492-7381E40F4FF8}" presName="sibTransNodeCircle" presStyleLbl="alignNode1" presStyleIdx="2" presStyleCnt="6">
        <dgm:presLayoutVars>
          <dgm:chMax val="0"/>
          <dgm:bulletEnabled/>
        </dgm:presLayoutVars>
      </dgm:prSet>
      <dgm:spPr/>
    </dgm:pt>
    <dgm:pt modelId="{93F73892-CDD4-41EB-84C9-1F80C1B4C5E3}" type="pres">
      <dgm:prSet presAssocID="{D3C4565D-B613-4E97-A8EA-13A391606280}" presName="bottomLine" presStyleLbl="alignNode1" presStyleIdx="3" presStyleCnt="6">
        <dgm:presLayoutVars/>
      </dgm:prSet>
      <dgm:spPr/>
    </dgm:pt>
    <dgm:pt modelId="{BBB71B4E-5361-4ECD-9366-E7753F795A28}" type="pres">
      <dgm:prSet presAssocID="{D3C4565D-B613-4E97-A8EA-13A391606280}" presName="nodeText" presStyleLbl="bgAccFollowNode1" presStyleIdx="1" presStyleCnt="3">
        <dgm:presLayoutVars>
          <dgm:bulletEnabled val="1"/>
        </dgm:presLayoutVars>
      </dgm:prSet>
      <dgm:spPr/>
    </dgm:pt>
    <dgm:pt modelId="{53B9C54E-2D45-4E11-B36A-878C225019A7}" type="pres">
      <dgm:prSet presAssocID="{3025E433-B4E1-4E0F-B492-7381E40F4FF8}" presName="sibTrans" presStyleCnt="0"/>
      <dgm:spPr/>
    </dgm:pt>
    <dgm:pt modelId="{D6AB4389-8020-4263-BD47-10FB42595C97}" type="pres">
      <dgm:prSet presAssocID="{F317238B-068F-4D61-B4EF-69D7920907CD}" presName="compositeNode" presStyleCnt="0">
        <dgm:presLayoutVars>
          <dgm:bulletEnabled val="1"/>
        </dgm:presLayoutVars>
      </dgm:prSet>
      <dgm:spPr/>
    </dgm:pt>
    <dgm:pt modelId="{4481E20F-3DC7-41F2-956A-1D7F718534FA}" type="pres">
      <dgm:prSet presAssocID="{F317238B-068F-4D61-B4EF-69D7920907CD}" presName="bgRect" presStyleLbl="bgAccFollowNode1" presStyleIdx="2" presStyleCnt="3"/>
      <dgm:spPr/>
    </dgm:pt>
    <dgm:pt modelId="{973922B0-4BEB-493C-A2DE-0EFFC882DF5E}" type="pres">
      <dgm:prSet presAssocID="{E2C877D0-C7AE-405F-AA10-657C3FED3801}" presName="sibTransNodeCircle" presStyleLbl="alignNode1" presStyleIdx="4" presStyleCnt="6">
        <dgm:presLayoutVars>
          <dgm:chMax val="0"/>
          <dgm:bulletEnabled/>
        </dgm:presLayoutVars>
      </dgm:prSet>
      <dgm:spPr/>
    </dgm:pt>
    <dgm:pt modelId="{6FFF2769-D1F3-40C4-9BCE-74EB236B5113}" type="pres">
      <dgm:prSet presAssocID="{F317238B-068F-4D61-B4EF-69D7920907CD}" presName="bottomLine" presStyleLbl="alignNode1" presStyleIdx="5" presStyleCnt="6">
        <dgm:presLayoutVars/>
      </dgm:prSet>
      <dgm:spPr/>
    </dgm:pt>
    <dgm:pt modelId="{FDA1F876-4A21-4B75-9966-2DC9D84B9544}" type="pres">
      <dgm:prSet presAssocID="{F317238B-068F-4D61-B4EF-69D7920907CD}" presName="nodeText" presStyleLbl="bgAccFollowNode1" presStyleIdx="2" presStyleCnt="3">
        <dgm:presLayoutVars>
          <dgm:bulletEnabled val="1"/>
        </dgm:presLayoutVars>
      </dgm:prSet>
      <dgm:spPr/>
    </dgm:pt>
  </dgm:ptLst>
  <dgm:cxnLst>
    <dgm:cxn modelId="{B306ED11-A23C-4FAF-9E13-2A29B9F6860E}" type="presOf" srcId="{F317238B-068F-4D61-B4EF-69D7920907CD}" destId="{4481E20F-3DC7-41F2-956A-1D7F718534FA}" srcOrd="0" destOrd="0" presId="urn:microsoft.com/office/officeart/2016/7/layout/BasicLinearProcessNumbered"/>
    <dgm:cxn modelId="{EE306837-CD2E-453C-B362-35DAE80657EE}" type="presOf" srcId="{F317238B-068F-4D61-B4EF-69D7920907CD}" destId="{FDA1F876-4A21-4B75-9966-2DC9D84B9544}" srcOrd="1" destOrd="0" presId="urn:microsoft.com/office/officeart/2016/7/layout/BasicLinearProcessNumbered"/>
    <dgm:cxn modelId="{0BFB8E3C-0FC0-4A07-9BA5-627C6BBA7FBF}" srcId="{7BC06B46-4729-4B82-80C8-98107256578D}" destId="{D3C4565D-B613-4E97-A8EA-13A391606280}" srcOrd="1" destOrd="0" parTransId="{DF83693F-CEA6-4722-9EF3-B1CC3E492BC8}" sibTransId="{3025E433-B4E1-4E0F-B492-7381E40F4FF8}"/>
    <dgm:cxn modelId="{C2CB7241-14C2-4754-A057-F6718EC7A556}" type="presOf" srcId="{1379A303-D68E-41F4-B675-BFFF8C59C06D}" destId="{1DC09385-FEC2-42E6-BD37-BD9D7EC64416}" srcOrd="1" destOrd="0" presId="urn:microsoft.com/office/officeart/2016/7/layout/BasicLinearProcessNumbered"/>
    <dgm:cxn modelId="{C8B72C78-2D37-4D91-902E-B5ADCF12840D}" srcId="{7BC06B46-4729-4B82-80C8-98107256578D}" destId="{1379A303-D68E-41F4-B675-BFFF8C59C06D}" srcOrd="0" destOrd="0" parTransId="{54080504-4A50-40EE-BAF8-C7E0B42BBDBF}" sibTransId="{81DB0FA2-3524-4593-9B48-4B997B2A949B}"/>
    <dgm:cxn modelId="{A7E6918E-60EA-43E8-92E7-9C818FC59FB7}" type="presOf" srcId="{1379A303-D68E-41F4-B675-BFFF8C59C06D}" destId="{403D4D05-C68A-47F3-AD5E-C0243F814676}" srcOrd="0" destOrd="0" presId="urn:microsoft.com/office/officeart/2016/7/layout/BasicLinearProcessNumbered"/>
    <dgm:cxn modelId="{535B93A9-5013-471C-98F0-F64570ACE9FF}" type="presOf" srcId="{E2C877D0-C7AE-405F-AA10-657C3FED3801}" destId="{973922B0-4BEB-493C-A2DE-0EFFC882DF5E}" srcOrd="0" destOrd="0" presId="urn:microsoft.com/office/officeart/2016/7/layout/BasicLinearProcessNumbered"/>
    <dgm:cxn modelId="{3D4BF4AA-6EA8-43C4-B635-5C77FB0D722C}" srcId="{7BC06B46-4729-4B82-80C8-98107256578D}" destId="{F317238B-068F-4D61-B4EF-69D7920907CD}" srcOrd="2" destOrd="0" parTransId="{7A6192C5-1B4B-4EDF-B01B-C9A74ED0991E}" sibTransId="{E2C877D0-C7AE-405F-AA10-657C3FED3801}"/>
    <dgm:cxn modelId="{C65F26B8-0A7E-4DBB-AF25-6DDA702E5CD8}" type="presOf" srcId="{3025E433-B4E1-4E0F-B492-7381E40F4FF8}" destId="{CB454CCC-C25A-4538-91D1-89FD80008FE6}" srcOrd="0" destOrd="0" presId="urn:microsoft.com/office/officeart/2016/7/layout/BasicLinearProcessNumbered"/>
    <dgm:cxn modelId="{770550DD-28BA-4DDA-9975-0F10A624FCA6}" type="presOf" srcId="{7BC06B46-4729-4B82-80C8-98107256578D}" destId="{0FFC80E7-F8EB-41BA-BF34-AFC2FE87EB46}" srcOrd="0" destOrd="0" presId="urn:microsoft.com/office/officeart/2016/7/layout/BasicLinearProcessNumbered"/>
    <dgm:cxn modelId="{07DF4DE2-B687-4284-AC62-541E5B397F2F}" type="presOf" srcId="{D3C4565D-B613-4E97-A8EA-13A391606280}" destId="{BBB71B4E-5361-4ECD-9366-E7753F795A28}" srcOrd="1" destOrd="0" presId="urn:microsoft.com/office/officeart/2016/7/layout/BasicLinearProcessNumbered"/>
    <dgm:cxn modelId="{EDCDABE9-15E2-4C2A-A54A-C1A3794CAC54}" type="presOf" srcId="{81DB0FA2-3524-4593-9B48-4B997B2A949B}" destId="{8C6EA27B-62CC-4781-802E-A76479B9598B}" srcOrd="0" destOrd="0" presId="urn:microsoft.com/office/officeart/2016/7/layout/BasicLinearProcessNumbered"/>
    <dgm:cxn modelId="{53505BFD-19AD-4C9C-8388-3CE4834EBA12}" type="presOf" srcId="{D3C4565D-B613-4E97-A8EA-13A391606280}" destId="{8675C505-8C69-4CBE-ACF5-CFB45B69E0C3}" srcOrd="0" destOrd="0" presId="urn:microsoft.com/office/officeart/2016/7/layout/BasicLinearProcessNumbered"/>
    <dgm:cxn modelId="{6C2B41BB-AB1C-49EB-8C0E-E4DF7DDA233F}" type="presParOf" srcId="{0FFC80E7-F8EB-41BA-BF34-AFC2FE87EB46}" destId="{B9114FD4-CF2C-4E49-B602-A1B9A5B9EBA5}" srcOrd="0" destOrd="0" presId="urn:microsoft.com/office/officeart/2016/7/layout/BasicLinearProcessNumbered"/>
    <dgm:cxn modelId="{0A25EE47-5E30-4EB9-8C90-8D7E9058D472}" type="presParOf" srcId="{B9114FD4-CF2C-4E49-B602-A1B9A5B9EBA5}" destId="{403D4D05-C68A-47F3-AD5E-C0243F814676}" srcOrd="0" destOrd="0" presId="urn:microsoft.com/office/officeart/2016/7/layout/BasicLinearProcessNumbered"/>
    <dgm:cxn modelId="{C756D17E-3FAE-4C15-8CEB-62224B278A3D}" type="presParOf" srcId="{B9114FD4-CF2C-4E49-B602-A1B9A5B9EBA5}" destId="{8C6EA27B-62CC-4781-802E-A76479B9598B}" srcOrd="1" destOrd="0" presId="urn:microsoft.com/office/officeart/2016/7/layout/BasicLinearProcessNumbered"/>
    <dgm:cxn modelId="{A63DF483-7060-45EA-8ED1-60C29A84C4DA}" type="presParOf" srcId="{B9114FD4-CF2C-4E49-B602-A1B9A5B9EBA5}" destId="{E41B46F8-D9BE-4154-AC45-12AD1FE5B8E3}" srcOrd="2" destOrd="0" presId="urn:microsoft.com/office/officeart/2016/7/layout/BasicLinearProcessNumbered"/>
    <dgm:cxn modelId="{2553A3C4-D3B8-4426-A495-A10F947003E7}" type="presParOf" srcId="{B9114FD4-CF2C-4E49-B602-A1B9A5B9EBA5}" destId="{1DC09385-FEC2-42E6-BD37-BD9D7EC64416}" srcOrd="3" destOrd="0" presId="urn:microsoft.com/office/officeart/2016/7/layout/BasicLinearProcessNumbered"/>
    <dgm:cxn modelId="{FA1B0BC1-5D22-41FC-A3AC-033F9DD7277D}" type="presParOf" srcId="{0FFC80E7-F8EB-41BA-BF34-AFC2FE87EB46}" destId="{5EE6E14A-D196-48D0-BB0A-D3DA05F3D9D0}" srcOrd="1" destOrd="0" presId="urn:microsoft.com/office/officeart/2016/7/layout/BasicLinearProcessNumbered"/>
    <dgm:cxn modelId="{A7BB791E-FC6B-4E47-8518-EDE2F7492DA8}" type="presParOf" srcId="{0FFC80E7-F8EB-41BA-BF34-AFC2FE87EB46}" destId="{DBFB234E-56B4-4359-9420-F2FDCBC860EE}" srcOrd="2" destOrd="0" presId="urn:microsoft.com/office/officeart/2016/7/layout/BasicLinearProcessNumbered"/>
    <dgm:cxn modelId="{BCD181A0-70D8-4091-BAE7-AD196FFA06C5}" type="presParOf" srcId="{DBFB234E-56B4-4359-9420-F2FDCBC860EE}" destId="{8675C505-8C69-4CBE-ACF5-CFB45B69E0C3}" srcOrd="0" destOrd="0" presId="urn:microsoft.com/office/officeart/2016/7/layout/BasicLinearProcessNumbered"/>
    <dgm:cxn modelId="{F144A124-F67F-47C8-863A-054858EFBE4A}" type="presParOf" srcId="{DBFB234E-56B4-4359-9420-F2FDCBC860EE}" destId="{CB454CCC-C25A-4538-91D1-89FD80008FE6}" srcOrd="1" destOrd="0" presId="urn:microsoft.com/office/officeart/2016/7/layout/BasicLinearProcessNumbered"/>
    <dgm:cxn modelId="{64125D51-B0CF-4256-9037-3538FFC72595}" type="presParOf" srcId="{DBFB234E-56B4-4359-9420-F2FDCBC860EE}" destId="{93F73892-CDD4-41EB-84C9-1F80C1B4C5E3}" srcOrd="2" destOrd="0" presId="urn:microsoft.com/office/officeart/2016/7/layout/BasicLinearProcessNumbered"/>
    <dgm:cxn modelId="{AFF71A14-CA61-447C-BFA2-9E5E020E0038}" type="presParOf" srcId="{DBFB234E-56B4-4359-9420-F2FDCBC860EE}" destId="{BBB71B4E-5361-4ECD-9366-E7753F795A28}" srcOrd="3" destOrd="0" presId="urn:microsoft.com/office/officeart/2016/7/layout/BasicLinearProcessNumbered"/>
    <dgm:cxn modelId="{613F3403-E8B5-45C7-A1BC-19557AB327ED}" type="presParOf" srcId="{0FFC80E7-F8EB-41BA-BF34-AFC2FE87EB46}" destId="{53B9C54E-2D45-4E11-B36A-878C225019A7}" srcOrd="3" destOrd="0" presId="urn:microsoft.com/office/officeart/2016/7/layout/BasicLinearProcessNumbered"/>
    <dgm:cxn modelId="{64B57690-6C19-40C8-8EEF-2AE9AC96D2BE}" type="presParOf" srcId="{0FFC80E7-F8EB-41BA-BF34-AFC2FE87EB46}" destId="{D6AB4389-8020-4263-BD47-10FB42595C97}" srcOrd="4" destOrd="0" presId="urn:microsoft.com/office/officeart/2016/7/layout/BasicLinearProcessNumbered"/>
    <dgm:cxn modelId="{982C33D2-6060-4B61-ADE6-5E87C07A7B05}" type="presParOf" srcId="{D6AB4389-8020-4263-BD47-10FB42595C97}" destId="{4481E20F-3DC7-41F2-956A-1D7F718534FA}" srcOrd="0" destOrd="0" presId="urn:microsoft.com/office/officeart/2016/7/layout/BasicLinearProcessNumbered"/>
    <dgm:cxn modelId="{8094A007-B9B3-4312-BAAA-DDD7BE685C0B}" type="presParOf" srcId="{D6AB4389-8020-4263-BD47-10FB42595C97}" destId="{973922B0-4BEB-493C-A2DE-0EFFC882DF5E}" srcOrd="1" destOrd="0" presId="urn:microsoft.com/office/officeart/2016/7/layout/BasicLinearProcessNumbered"/>
    <dgm:cxn modelId="{E052A825-AAC9-4E23-B0C6-BA4B629611AB}" type="presParOf" srcId="{D6AB4389-8020-4263-BD47-10FB42595C97}" destId="{6FFF2769-D1F3-40C4-9BCE-74EB236B5113}" srcOrd="2" destOrd="0" presId="urn:microsoft.com/office/officeart/2016/7/layout/BasicLinearProcessNumbered"/>
    <dgm:cxn modelId="{4284CE91-40B7-4344-90B1-CBEDC867F9B4}" type="presParOf" srcId="{D6AB4389-8020-4263-BD47-10FB42595C97}" destId="{FDA1F876-4A21-4B75-9966-2DC9D84B9544}" srcOrd="3" destOrd="0" presId="urn:microsoft.com/office/officeart/2016/7/layout/BasicLinear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FEC50B-813D-4CF5-86E3-DB61C557953E}">
      <dsp:nvSpPr>
        <dsp:cNvPr id="0" name=""/>
        <dsp:cNvSpPr/>
      </dsp:nvSpPr>
      <dsp:spPr>
        <a:xfrm>
          <a:off x="0" y="0"/>
          <a:ext cx="6432130" cy="0"/>
        </a:xfrm>
        <a:prstGeom prst="lin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AC424BF-75E1-4495-BD3E-71EE44BE11C5}">
      <dsp:nvSpPr>
        <dsp:cNvPr id="0" name=""/>
        <dsp:cNvSpPr/>
      </dsp:nvSpPr>
      <dsp:spPr>
        <a:xfrm>
          <a:off x="0" y="0"/>
          <a:ext cx="6432130" cy="9927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t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>
              <a:ea typeface="+mn-ea"/>
              <a:cs typeface="+mn-cs"/>
            </a:rPr>
            <a:t>Valentin </a:t>
          </a:r>
          <a:r>
            <a:rPr lang="en-US" sz="4400" kern="1200" err="1">
              <a:ea typeface="+mn-ea"/>
              <a:cs typeface="+mn-cs"/>
            </a:rPr>
            <a:t>Pletea</a:t>
          </a:r>
          <a:r>
            <a:rPr lang="en-US" sz="4400" kern="1200">
              <a:ea typeface="+mn-ea"/>
              <a:cs typeface="+mn-cs"/>
            </a:rPr>
            <a:t>-Marinescu </a:t>
          </a:r>
        </a:p>
      </dsp:txBody>
      <dsp:txXfrm>
        <a:off x="0" y="0"/>
        <a:ext cx="6432130" cy="992720"/>
      </dsp:txXfrm>
    </dsp:sp>
    <dsp:sp modelId="{6F12510D-2B65-42BF-B0F6-2CD56B6D01FC}">
      <dsp:nvSpPr>
        <dsp:cNvPr id="0" name=""/>
        <dsp:cNvSpPr/>
      </dsp:nvSpPr>
      <dsp:spPr>
        <a:xfrm>
          <a:off x="0" y="992720"/>
          <a:ext cx="6432130" cy="0"/>
        </a:xfrm>
        <a:prstGeom prst="lin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044E21B-ECA4-42F0-9486-B9EFEB84316D}">
      <dsp:nvSpPr>
        <dsp:cNvPr id="0" name=""/>
        <dsp:cNvSpPr/>
      </dsp:nvSpPr>
      <dsp:spPr>
        <a:xfrm>
          <a:off x="0" y="992720"/>
          <a:ext cx="6432130" cy="9927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t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>
              <a:ea typeface="+mn-ea"/>
              <a:cs typeface="+mn-cs"/>
            </a:rPr>
            <a:t>Ștefan-Dan </a:t>
          </a:r>
          <a:r>
            <a:rPr lang="en-US" sz="4400" kern="1200" err="1">
              <a:ea typeface="+mn-ea"/>
              <a:cs typeface="+mn-cs"/>
            </a:rPr>
            <a:t>Ciocîrlan</a:t>
          </a:r>
          <a:endParaRPr lang="en-US" sz="4400" kern="1200">
            <a:ea typeface="+mn-ea"/>
            <a:cs typeface="+mn-cs"/>
          </a:endParaRPr>
        </a:p>
      </dsp:txBody>
      <dsp:txXfrm>
        <a:off x="0" y="992720"/>
        <a:ext cx="6432130" cy="992720"/>
      </dsp:txXfrm>
    </dsp:sp>
    <dsp:sp modelId="{C369DDE7-3F9E-4E33-8A9F-F18318E76138}">
      <dsp:nvSpPr>
        <dsp:cNvPr id="0" name=""/>
        <dsp:cNvSpPr/>
      </dsp:nvSpPr>
      <dsp:spPr>
        <a:xfrm>
          <a:off x="0" y="1985440"/>
          <a:ext cx="6432130" cy="0"/>
        </a:xfrm>
        <a:prstGeom prst="lin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3D02415-73C0-4C29-B8CC-3EB68C9D5A2F}">
      <dsp:nvSpPr>
        <dsp:cNvPr id="0" name=""/>
        <dsp:cNvSpPr/>
      </dsp:nvSpPr>
      <dsp:spPr>
        <a:xfrm>
          <a:off x="0" y="1985440"/>
          <a:ext cx="6432130" cy="9927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t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>
              <a:ea typeface="+mn-ea"/>
              <a:cs typeface="+mn-cs"/>
            </a:rPr>
            <a:t>Ge Su</a:t>
          </a:r>
        </a:p>
      </dsp:txBody>
      <dsp:txXfrm>
        <a:off x="0" y="1985440"/>
        <a:ext cx="6432130" cy="992720"/>
      </dsp:txXfrm>
    </dsp:sp>
    <dsp:sp modelId="{F81F5EAD-A9AF-41FB-97EA-D3DCE3740612}">
      <dsp:nvSpPr>
        <dsp:cNvPr id="0" name=""/>
        <dsp:cNvSpPr/>
      </dsp:nvSpPr>
      <dsp:spPr>
        <a:xfrm>
          <a:off x="0" y="2978160"/>
          <a:ext cx="6432130" cy="0"/>
        </a:xfrm>
        <a:prstGeom prst="lin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8A0B4E6-E9DE-4BCA-AC10-3C5D65E2EDD4}">
      <dsp:nvSpPr>
        <dsp:cNvPr id="0" name=""/>
        <dsp:cNvSpPr/>
      </dsp:nvSpPr>
      <dsp:spPr>
        <a:xfrm>
          <a:off x="0" y="2978160"/>
          <a:ext cx="6432130" cy="9927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t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>
              <a:ea typeface="+mn-ea"/>
              <a:cs typeface="+mn-cs"/>
            </a:rPr>
            <a:t>Ștefan-Alexandru Mocanu</a:t>
          </a:r>
        </a:p>
      </dsp:txBody>
      <dsp:txXfrm>
        <a:off x="0" y="2978160"/>
        <a:ext cx="6432130" cy="99272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CBD2A3-A154-40CA-8AAC-BCC99E5F3EEB}">
      <dsp:nvSpPr>
        <dsp:cNvPr id="0" name=""/>
        <dsp:cNvSpPr/>
      </dsp:nvSpPr>
      <dsp:spPr>
        <a:xfrm>
          <a:off x="827491" y="1196282"/>
          <a:ext cx="810000" cy="810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1E99B8-F949-4EFE-BFC1-28C10EDD8F8C}">
      <dsp:nvSpPr>
        <dsp:cNvPr id="0" name=""/>
        <dsp:cNvSpPr/>
      </dsp:nvSpPr>
      <dsp:spPr>
        <a:xfrm>
          <a:off x="332491" y="227652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Academic dishonesty through exam cheating has risen</a:t>
          </a:r>
        </a:p>
      </dsp:txBody>
      <dsp:txXfrm>
        <a:off x="332491" y="2276522"/>
        <a:ext cx="1800000" cy="720000"/>
      </dsp:txXfrm>
    </dsp:sp>
    <dsp:sp modelId="{1C6BCA6C-4289-4772-9CE9-1C091133EB53}">
      <dsp:nvSpPr>
        <dsp:cNvPr id="0" name=""/>
        <dsp:cNvSpPr/>
      </dsp:nvSpPr>
      <dsp:spPr>
        <a:xfrm>
          <a:off x="2942491" y="1196282"/>
          <a:ext cx="810000" cy="810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0C1B32-90DF-46AC-9848-03810330C28D}">
      <dsp:nvSpPr>
        <dsp:cNvPr id="0" name=""/>
        <dsp:cNvSpPr/>
      </dsp:nvSpPr>
      <dsp:spPr>
        <a:xfrm>
          <a:off x="2447491" y="227652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Post-2019 Covid pandemic: rise in exam frauds</a:t>
          </a:r>
        </a:p>
      </dsp:txBody>
      <dsp:txXfrm>
        <a:off x="2447491" y="2276522"/>
        <a:ext cx="1800000" cy="720000"/>
      </dsp:txXfrm>
    </dsp:sp>
    <dsp:sp modelId="{2C3226DB-1662-4DF6-8919-06FE1FE79337}">
      <dsp:nvSpPr>
        <dsp:cNvPr id="0" name=""/>
        <dsp:cNvSpPr/>
      </dsp:nvSpPr>
      <dsp:spPr>
        <a:xfrm>
          <a:off x="5057491" y="1196282"/>
          <a:ext cx="810000" cy="81000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E08FC6-61A5-4EBF-BCD8-B7F7F9DA12D1}">
      <dsp:nvSpPr>
        <dsp:cNvPr id="0" name=""/>
        <dsp:cNvSpPr/>
      </dsp:nvSpPr>
      <dsp:spPr>
        <a:xfrm>
          <a:off x="4562491" y="227652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Current systems: costly, proprietary, require hardware/privacy </a:t>
          </a:r>
          <a:r>
            <a:rPr lang="en-US" sz="1200" kern="1200" dirty="0">
              <a:latin typeface="Calibri"/>
            </a:rPr>
            <a:t>compromise</a:t>
          </a:r>
          <a:endParaRPr lang="en-US" sz="1200" kern="1200" dirty="0"/>
        </a:p>
      </dsp:txBody>
      <dsp:txXfrm>
        <a:off x="4562491" y="2276522"/>
        <a:ext cx="1800000" cy="720000"/>
      </dsp:txXfrm>
    </dsp:sp>
    <dsp:sp modelId="{40A3F2DE-2C7D-4571-A8EE-25A23CFB48C4}">
      <dsp:nvSpPr>
        <dsp:cNvPr id="0" name=""/>
        <dsp:cNvSpPr/>
      </dsp:nvSpPr>
      <dsp:spPr>
        <a:xfrm>
          <a:off x="7172491" y="1196282"/>
          <a:ext cx="810000" cy="81000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2F8FFB-F08E-4DD6-B219-01D35F969CC6}">
      <dsp:nvSpPr>
        <dsp:cNvPr id="0" name=""/>
        <dsp:cNvSpPr/>
      </dsp:nvSpPr>
      <dsp:spPr>
        <a:xfrm>
          <a:off x="6677491" y="227652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Small institutions can't afford them</a:t>
          </a:r>
        </a:p>
      </dsp:txBody>
      <dsp:txXfrm>
        <a:off x="6677491" y="2276522"/>
        <a:ext cx="1800000" cy="720000"/>
      </dsp:txXfrm>
    </dsp:sp>
    <dsp:sp modelId="{45BA75D0-0993-4FF3-A21F-B8F27C4FF81D}">
      <dsp:nvSpPr>
        <dsp:cNvPr id="0" name=""/>
        <dsp:cNvSpPr/>
      </dsp:nvSpPr>
      <dsp:spPr>
        <a:xfrm>
          <a:off x="9287491" y="1196282"/>
          <a:ext cx="810000" cy="810000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3273D2-6244-4C6E-9465-2EBA65DFC4C4}">
      <dsp:nvSpPr>
        <dsp:cNvPr id="0" name=""/>
        <dsp:cNvSpPr/>
      </dsp:nvSpPr>
      <dsp:spPr>
        <a:xfrm>
          <a:off x="8792491" y="227652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Need: open-source, accessible hardware solution</a:t>
          </a:r>
        </a:p>
      </dsp:txBody>
      <dsp:txXfrm>
        <a:off x="8792491" y="2276522"/>
        <a:ext cx="1800000" cy="7200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938D63-D978-4AED-BBF5-2FC125ADA802}">
      <dsp:nvSpPr>
        <dsp:cNvPr id="0" name=""/>
        <dsp:cNvSpPr/>
      </dsp:nvSpPr>
      <dsp:spPr>
        <a:xfrm>
          <a:off x="3546" y="965071"/>
          <a:ext cx="1728107" cy="10973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1922D2-65F3-44E5-B4B3-4F4C64E18C77}">
      <dsp:nvSpPr>
        <dsp:cNvPr id="0" name=""/>
        <dsp:cNvSpPr/>
      </dsp:nvSpPr>
      <dsp:spPr>
        <a:xfrm>
          <a:off x="195558" y="1147482"/>
          <a:ext cx="1728107" cy="10973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latin typeface="Calibri"/>
              <a:ea typeface="+mn-ea"/>
              <a:cs typeface="+mn-cs"/>
            </a:rPr>
            <a:t>Suspicious </a:t>
          </a:r>
          <a:r>
            <a:rPr lang="en-US" sz="1100" kern="1200" dirty="0">
              <a:ea typeface="+mn-ea"/>
              <a:cs typeface="+mn-cs"/>
            </a:rPr>
            <a:t>gaze </a:t>
          </a:r>
          <a:r>
            <a:rPr lang="en-US" sz="1100" kern="1200" dirty="0">
              <a:latin typeface="Calibri"/>
              <a:ea typeface="+mn-ea"/>
              <a:cs typeface="+mn-cs"/>
            </a:rPr>
            <a:t>detection           </a:t>
          </a:r>
        </a:p>
      </dsp:txBody>
      <dsp:txXfrm>
        <a:off x="227698" y="1179622"/>
        <a:ext cx="1663827" cy="1033068"/>
      </dsp:txXfrm>
    </dsp:sp>
    <dsp:sp modelId="{C5C39CCE-0A5A-47B3-B96C-FC2898D6C2C7}">
      <dsp:nvSpPr>
        <dsp:cNvPr id="0" name=""/>
        <dsp:cNvSpPr/>
      </dsp:nvSpPr>
      <dsp:spPr>
        <a:xfrm>
          <a:off x="2115677" y="965071"/>
          <a:ext cx="1728107" cy="10973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922EC7-891F-46CB-B273-1CB57239F570}">
      <dsp:nvSpPr>
        <dsp:cNvPr id="0" name=""/>
        <dsp:cNvSpPr/>
      </dsp:nvSpPr>
      <dsp:spPr>
        <a:xfrm>
          <a:off x="2307689" y="1147482"/>
          <a:ext cx="1728107" cy="10973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latin typeface="Calibri"/>
              <a:ea typeface="+mn-ea"/>
              <a:cs typeface="+mn-cs"/>
            </a:rPr>
            <a:t>Smart</a:t>
          </a:r>
          <a:r>
            <a:rPr lang="en-US" sz="1100" kern="1200" dirty="0">
              <a:ea typeface="+mn-ea"/>
              <a:cs typeface="+mn-cs"/>
            </a:rPr>
            <a:t> </a:t>
          </a:r>
          <a:r>
            <a:rPr lang="en-US" sz="1100" kern="1200" dirty="0">
              <a:latin typeface="Calibri"/>
              <a:ea typeface="+mn-ea"/>
              <a:cs typeface="+mn-cs"/>
            </a:rPr>
            <a:t>cheating devices detection (smartphones, smartwatches)</a:t>
          </a:r>
        </a:p>
      </dsp:txBody>
      <dsp:txXfrm>
        <a:off x="2339829" y="1179622"/>
        <a:ext cx="1663827" cy="1033068"/>
      </dsp:txXfrm>
    </dsp:sp>
    <dsp:sp modelId="{4C611CDE-9BDA-4FCE-B542-187869388C46}">
      <dsp:nvSpPr>
        <dsp:cNvPr id="0" name=""/>
        <dsp:cNvSpPr/>
      </dsp:nvSpPr>
      <dsp:spPr>
        <a:xfrm>
          <a:off x="4227808" y="965071"/>
          <a:ext cx="1728107" cy="10973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C7A05D-0C93-4C56-B1F5-80422217B321}">
      <dsp:nvSpPr>
        <dsp:cNvPr id="0" name=""/>
        <dsp:cNvSpPr/>
      </dsp:nvSpPr>
      <dsp:spPr>
        <a:xfrm>
          <a:off x="4419820" y="1147482"/>
          <a:ext cx="1728107" cy="10973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latin typeface="Calibri"/>
              <a:ea typeface="+mn-ea"/>
              <a:cs typeface="+mn-cs"/>
            </a:rPr>
            <a:t>CPU-only</a:t>
          </a:r>
          <a:r>
            <a:rPr lang="en-US" sz="1100" kern="1200" dirty="0">
              <a:ea typeface="+mn-ea"/>
              <a:cs typeface="+mn-cs"/>
            </a:rPr>
            <a:t>, no GPU </a:t>
          </a:r>
          <a:endParaRPr lang="en-US" sz="1100" kern="1200" dirty="0">
            <a:latin typeface="Calibri"/>
            <a:ea typeface="+mn-ea"/>
            <a:cs typeface="+mn-cs"/>
          </a:endParaRPr>
        </a:p>
      </dsp:txBody>
      <dsp:txXfrm>
        <a:off x="4451960" y="1179622"/>
        <a:ext cx="1663827" cy="1033068"/>
      </dsp:txXfrm>
    </dsp:sp>
    <dsp:sp modelId="{F48A456F-40A4-4702-A98A-9D54DE086A8B}">
      <dsp:nvSpPr>
        <dsp:cNvPr id="0" name=""/>
        <dsp:cNvSpPr/>
      </dsp:nvSpPr>
      <dsp:spPr>
        <a:xfrm>
          <a:off x="6339940" y="965071"/>
          <a:ext cx="1728107" cy="10973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DDA39D6-A5D3-45AB-8B32-DF9EE5F393DE}">
      <dsp:nvSpPr>
        <dsp:cNvPr id="0" name=""/>
        <dsp:cNvSpPr/>
      </dsp:nvSpPr>
      <dsp:spPr>
        <a:xfrm>
          <a:off x="6531952" y="1147482"/>
          <a:ext cx="1728107" cy="10973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ea typeface="+mn-ea"/>
              <a:cs typeface="+mn-cs"/>
            </a:rPr>
            <a:t>Real-time with optional full recording </a:t>
          </a:r>
          <a:endParaRPr lang="en-US" sz="1100" kern="1200" dirty="0">
            <a:latin typeface="Calibri"/>
            <a:ea typeface="+mn-ea"/>
            <a:cs typeface="+mn-cs"/>
          </a:endParaRPr>
        </a:p>
      </dsp:txBody>
      <dsp:txXfrm>
        <a:off x="6564092" y="1179622"/>
        <a:ext cx="1663827" cy="1033068"/>
      </dsp:txXfrm>
    </dsp:sp>
    <dsp:sp modelId="{22A4A7DC-A89D-4270-8CBD-F16FC918D308}">
      <dsp:nvSpPr>
        <dsp:cNvPr id="0" name=""/>
        <dsp:cNvSpPr/>
      </dsp:nvSpPr>
      <dsp:spPr>
        <a:xfrm>
          <a:off x="8452071" y="965071"/>
          <a:ext cx="1728107" cy="10973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9CCF2F-D5EB-49ED-8073-0DF3F465DE48}">
      <dsp:nvSpPr>
        <dsp:cNvPr id="0" name=""/>
        <dsp:cNvSpPr/>
      </dsp:nvSpPr>
      <dsp:spPr>
        <a:xfrm>
          <a:off x="8644083" y="1147482"/>
          <a:ext cx="1728107" cy="10973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ea typeface="+mn-ea"/>
              <a:cs typeface="+mn-cs"/>
            </a:rPr>
            <a:t>Reports with violation timestamps</a:t>
          </a:r>
          <a:r>
            <a:rPr lang="en-US" sz="1100" kern="1200" dirty="0">
              <a:latin typeface="Calibri"/>
              <a:ea typeface="+mn-ea"/>
              <a:cs typeface="+mn-cs"/>
            </a:rPr>
            <a:t> and</a:t>
          </a:r>
          <a:r>
            <a:rPr lang="en-US" sz="1100" kern="1200" dirty="0">
              <a:ea typeface="+mn-ea"/>
              <a:cs typeface="+mn-cs"/>
            </a:rPr>
            <a:t> types</a:t>
          </a:r>
        </a:p>
      </dsp:txBody>
      <dsp:txXfrm>
        <a:off x="8676223" y="1179622"/>
        <a:ext cx="1663827" cy="103306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34A235-3E8B-4F52-9ECF-785FEC59C549}">
      <dsp:nvSpPr>
        <dsp:cNvPr id="0" name=""/>
        <dsp:cNvSpPr/>
      </dsp:nvSpPr>
      <dsp:spPr>
        <a:xfrm>
          <a:off x="0" y="4307"/>
          <a:ext cx="6995005" cy="91753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E3E4D0-8B85-493F-916B-F949AD3B8578}">
      <dsp:nvSpPr>
        <dsp:cNvPr id="0" name=""/>
        <dsp:cNvSpPr/>
      </dsp:nvSpPr>
      <dsp:spPr>
        <a:xfrm>
          <a:off x="277554" y="210753"/>
          <a:ext cx="504644" cy="50464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316182-85D9-409D-A1DB-929CB8274967}">
      <dsp:nvSpPr>
        <dsp:cNvPr id="0" name=""/>
        <dsp:cNvSpPr/>
      </dsp:nvSpPr>
      <dsp:spPr>
        <a:xfrm>
          <a:off x="1059754" y="4307"/>
          <a:ext cx="5935250" cy="9175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7106" tIns="97106" rIns="97106" bIns="97106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 err="1"/>
            <a:t>MediaPipe</a:t>
          </a:r>
          <a:r>
            <a:rPr lang="en-US" sz="1900" kern="1200" dirty="0"/>
            <a:t> Face Mesh: 468 landmarks</a:t>
          </a:r>
        </a:p>
      </dsp:txBody>
      <dsp:txXfrm>
        <a:off x="1059754" y="4307"/>
        <a:ext cx="5935250" cy="917536"/>
      </dsp:txXfrm>
    </dsp:sp>
    <dsp:sp modelId="{AE01C600-5584-4894-8761-1F1BB259EADB}">
      <dsp:nvSpPr>
        <dsp:cNvPr id="0" name=""/>
        <dsp:cNvSpPr/>
      </dsp:nvSpPr>
      <dsp:spPr>
        <a:xfrm>
          <a:off x="0" y="1151227"/>
          <a:ext cx="6995005" cy="91753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6478536-C06C-4256-9F0D-45DDFA6C200F}">
      <dsp:nvSpPr>
        <dsp:cNvPr id="0" name=""/>
        <dsp:cNvSpPr/>
      </dsp:nvSpPr>
      <dsp:spPr>
        <a:xfrm>
          <a:off x="277554" y="1357673"/>
          <a:ext cx="504644" cy="50464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EC7630-6797-4F7B-B482-E04CEB7108A5}">
      <dsp:nvSpPr>
        <dsp:cNvPr id="0" name=""/>
        <dsp:cNvSpPr/>
      </dsp:nvSpPr>
      <dsp:spPr>
        <a:xfrm>
          <a:off x="1059754" y="1151227"/>
          <a:ext cx="5935250" cy="9175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7106" tIns="97106" rIns="97106" bIns="97106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Horizontal/vertical ratios compute gaze</a:t>
          </a:r>
        </a:p>
      </dsp:txBody>
      <dsp:txXfrm>
        <a:off x="1059754" y="1151227"/>
        <a:ext cx="5935250" cy="917536"/>
      </dsp:txXfrm>
    </dsp:sp>
    <dsp:sp modelId="{02D35A96-6FA3-4B7B-AC00-E0794CFBD18E}">
      <dsp:nvSpPr>
        <dsp:cNvPr id="0" name=""/>
        <dsp:cNvSpPr/>
      </dsp:nvSpPr>
      <dsp:spPr>
        <a:xfrm>
          <a:off x="0" y="2298147"/>
          <a:ext cx="6995005" cy="91753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017D869-4CA1-4206-8660-92F011923042}">
      <dsp:nvSpPr>
        <dsp:cNvPr id="0" name=""/>
        <dsp:cNvSpPr/>
      </dsp:nvSpPr>
      <dsp:spPr>
        <a:xfrm>
          <a:off x="277554" y="2504593"/>
          <a:ext cx="504644" cy="50464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D38AB7-1E90-4069-865D-2B2A4E1A89BB}">
      <dsp:nvSpPr>
        <dsp:cNvPr id="0" name=""/>
        <dsp:cNvSpPr/>
      </dsp:nvSpPr>
      <dsp:spPr>
        <a:xfrm>
          <a:off x="1059754" y="2298147"/>
          <a:ext cx="5935250" cy="9175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7106" tIns="97106" rIns="97106" bIns="97106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Kalman filter smooths trajectory</a:t>
          </a:r>
        </a:p>
      </dsp:txBody>
      <dsp:txXfrm>
        <a:off x="1059754" y="2298147"/>
        <a:ext cx="5935250" cy="917536"/>
      </dsp:txXfrm>
    </dsp:sp>
    <dsp:sp modelId="{768D6224-3CCA-4C52-ADDA-9C07570EC533}">
      <dsp:nvSpPr>
        <dsp:cNvPr id="0" name=""/>
        <dsp:cNvSpPr/>
      </dsp:nvSpPr>
      <dsp:spPr>
        <a:xfrm>
          <a:off x="0" y="3445068"/>
          <a:ext cx="6995005" cy="91753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1DA17D2-04C7-4012-AAA9-7A9BEB8DB593}">
      <dsp:nvSpPr>
        <dsp:cNvPr id="0" name=""/>
        <dsp:cNvSpPr/>
      </dsp:nvSpPr>
      <dsp:spPr>
        <a:xfrm>
          <a:off x="277554" y="3651513"/>
          <a:ext cx="504644" cy="504644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86F9DE-975F-4A5B-B98D-83368815E345}">
      <dsp:nvSpPr>
        <dsp:cNvPr id="0" name=""/>
        <dsp:cNvSpPr/>
      </dsp:nvSpPr>
      <dsp:spPr>
        <a:xfrm>
          <a:off x="1059754" y="3445068"/>
          <a:ext cx="5935250" cy="9175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7106" tIns="97106" rIns="97106" bIns="97106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Dynamic thresholds classify gaze directions</a:t>
          </a:r>
        </a:p>
      </dsp:txBody>
      <dsp:txXfrm>
        <a:off x="1059754" y="3445068"/>
        <a:ext cx="5935250" cy="917536"/>
      </dsp:txXfrm>
    </dsp:sp>
    <dsp:sp modelId="{7925F8C3-2950-4242-A968-ECFC1DDA60EC}">
      <dsp:nvSpPr>
        <dsp:cNvPr id="0" name=""/>
        <dsp:cNvSpPr/>
      </dsp:nvSpPr>
      <dsp:spPr>
        <a:xfrm>
          <a:off x="0" y="4591988"/>
          <a:ext cx="6995005" cy="91753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A615172-E8FE-4432-8FF2-7885F73B76E9}">
      <dsp:nvSpPr>
        <dsp:cNvPr id="0" name=""/>
        <dsp:cNvSpPr/>
      </dsp:nvSpPr>
      <dsp:spPr>
        <a:xfrm>
          <a:off x="277554" y="4798433"/>
          <a:ext cx="504644" cy="504644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17A9B8-AEF3-4D79-8421-D8833EBC78E7}">
      <dsp:nvSpPr>
        <dsp:cNvPr id="0" name=""/>
        <dsp:cNvSpPr/>
      </dsp:nvSpPr>
      <dsp:spPr>
        <a:xfrm>
          <a:off x="1059754" y="4591988"/>
          <a:ext cx="5935250" cy="9175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7106" tIns="97106" rIns="97106" bIns="97106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>
              <a:latin typeface="Calibri"/>
            </a:rPr>
            <a:t>Head pose compensation based on yaw and pitch angles</a:t>
          </a:r>
          <a:endParaRPr lang="en-US" sz="1900" kern="1200" dirty="0"/>
        </a:p>
      </dsp:txBody>
      <dsp:txXfrm>
        <a:off x="1059754" y="4591988"/>
        <a:ext cx="5935250" cy="91753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A1A7ED-6898-4F99-B770-701F826E5855}">
      <dsp:nvSpPr>
        <dsp:cNvPr id="0" name=""/>
        <dsp:cNvSpPr/>
      </dsp:nvSpPr>
      <dsp:spPr>
        <a:xfrm>
          <a:off x="681287" y="0"/>
          <a:ext cx="5536141" cy="5536141"/>
        </a:xfrm>
        <a:prstGeom prst="diamond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74D0D0-4F4C-4AA4-AC90-B339FCCD5E8C}">
      <dsp:nvSpPr>
        <dsp:cNvPr id="0" name=""/>
        <dsp:cNvSpPr/>
      </dsp:nvSpPr>
      <dsp:spPr>
        <a:xfrm>
          <a:off x="1207220" y="525933"/>
          <a:ext cx="2159094" cy="215909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>
              <a:latin typeface="Calibri"/>
            </a:rPr>
            <a:t>YOLOv8n</a:t>
          </a:r>
          <a:r>
            <a:rPr lang="en-US" sz="1900" kern="1200" dirty="0"/>
            <a:t> models fine-tuned for smartphones</a:t>
          </a:r>
          <a:r>
            <a:rPr lang="en-US" sz="1900" kern="1200" dirty="0">
              <a:latin typeface="Calibri"/>
            </a:rPr>
            <a:t> and</a:t>
          </a:r>
          <a:r>
            <a:rPr lang="en-US" sz="1900" kern="1200" dirty="0"/>
            <a:t> smartwatches</a:t>
          </a:r>
        </a:p>
      </dsp:txBody>
      <dsp:txXfrm>
        <a:off x="1312618" y="631331"/>
        <a:ext cx="1948298" cy="1948298"/>
      </dsp:txXfrm>
    </dsp:sp>
    <dsp:sp modelId="{D6849793-36C1-4537-AB8D-FD4037057912}">
      <dsp:nvSpPr>
        <dsp:cNvPr id="0" name=""/>
        <dsp:cNvSpPr/>
      </dsp:nvSpPr>
      <dsp:spPr>
        <a:xfrm>
          <a:off x="3532399" y="525933"/>
          <a:ext cx="2159094" cy="2159094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Real-time processing on CPUs</a:t>
          </a:r>
        </a:p>
      </dsp:txBody>
      <dsp:txXfrm>
        <a:off x="3637797" y="631331"/>
        <a:ext cx="1948298" cy="1948298"/>
      </dsp:txXfrm>
    </dsp:sp>
    <dsp:sp modelId="{8F8BC8C7-1D00-40C2-A7ED-A8607E2A34D6}">
      <dsp:nvSpPr>
        <dsp:cNvPr id="0" name=""/>
        <dsp:cNvSpPr/>
      </dsp:nvSpPr>
      <dsp:spPr>
        <a:xfrm>
          <a:off x="1207220" y="2851112"/>
          <a:ext cx="2159094" cy="2159094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Accuracy: </a:t>
          </a:r>
          <a:r>
            <a:rPr lang="en-US" sz="1900" kern="1200" dirty="0">
              <a:latin typeface="Calibri"/>
            </a:rPr>
            <a:t>    </a:t>
          </a:r>
          <a:r>
            <a:rPr lang="en-US" sz="1900" kern="1200" dirty="0"/>
            <a:t>88.6% (</a:t>
          </a:r>
          <a:r>
            <a:rPr lang="en-US" sz="1900" kern="1200" dirty="0">
              <a:latin typeface="Calibri"/>
            </a:rPr>
            <a:t>smartphones) </a:t>
          </a:r>
          <a:r>
            <a:rPr lang="en-US" sz="1900" kern="1200" dirty="0"/>
            <a:t>92.5% (</a:t>
          </a:r>
          <a:r>
            <a:rPr lang="en-US" sz="1900" kern="1200" dirty="0">
              <a:latin typeface="Calibri"/>
            </a:rPr>
            <a:t>smartwatches</a:t>
          </a:r>
          <a:r>
            <a:rPr lang="en-US" sz="1900" kern="1200" dirty="0"/>
            <a:t>)</a:t>
          </a:r>
        </a:p>
      </dsp:txBody>
      <dsp:txXfrm>
        <a:off x="1312618" y="2956510"/>
        <a:ext cx="1948298" cy="1948298"/>
      </dsp:txXfrm>
    </dsp:sp>
    <dsp:sp modelId="{E36F39A2-7167-4A07-87D8-A86856F003C7}">
      <dsp:nvSpPr>
        <dsp:cNvPr id="0" name=""/>
        <dsp:cNvSpPr/>
      </dsp:nvSpPr>
      <dsp:spPr>
        <a:xfrm>
          <a:off x="3532399" y="2851112"/>
          <a:ext cx="2159094" cy="2159094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Latency &lt;</a:t>
          </a:r>
          <a:r>
            <a:rPr lang="en-US" sz="1900" kern="1200" dirty="0">
              <a:latin typeface="Calibri"/>
            </a:rPr>
            <a:t> 200ms</a:t>
          </a:r>
          <a:endParaRPr lang="en-US" sz="1900" kern="1200" dirty="0"/>
        </a:p>
      </dsp:txBody>
      <dsp:txXfrm>
        <a:off x="3637797" y="2956510"/>
        <a:ext cx="1948298" cy="194829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F56BF7-AF5D-4783-B4E6-47E162B08C17}">
      <dsp:nvSpPr>
        <dsp:cNvPr id="0" name=""/>
        <dsp:cNvSpPr/>
      </dsp:nvSpPr>
      <dsp:spPr>
        <a:xfrm>
          <a:off x="0" y="420"/>
          <a:ext cx="455454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2ED1F8-79E6-4E55-A73A-4380713DFBB1}">
      <dsp:nvSpPr>
        <dsp:cNvPr id="0" name=""/>
        <dsp:cNvSpPr/>
      </dsp:nvSpPr>
      <dsp:spPr>
        <a:xfrm>
          <a:off x="0" y="420"/>
          <a:ext cx="4554544" cy="6893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Facial detection 468 landmarks</a:t>
          </a:r>
        </a:p>
      </dsp:txBody>
      <dsp:txXfrm>
        <a:off x="0" y="420"/>
        <a:ext cx="4554544" cy="689398"/>
      </dsp:txXfrm>
    </dsp:sp>
    <dsp:sp modelId="{3D61AC32-E24C-4B0E-A6A7-34DA0F3A1A89}">
      <dsp:nvSpPr>
        <dsp:cNvPr id="0" name=""/>
        <dsp:cNvSpPr/>
      </dsp:nvSpPr>
      <dsp:spPr>
        <a:xfrm>
          <a:off x="0" y="689818"/>
          <a:ext cx="455454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CC6274-F426-4C46-9377-7F259E0A2AED}">
      <dsp:nvSpPr>
        <dsp:cNvPr id="0" name=""/>
        <dsp:cNvSpPr/>
      </dsp:nvSpPr>
      <dsp:spPr>
        <a:xfrm>
          <a:off x="0" y="689818"/>
          <a:ext cx="4554544" cy="6893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Gaze analysis abnormal behavior</a:t>
          </a:r>
        </a:p>
      </dsp:txBody>
      <dsp:txXfrm>
        <a:off x="0" y="689818"/>
        <a:ext cx="4554544" cy="689398"/>
      </dsp:txXfrm>
    </dsp:sp>
    <dsp:sp modelId="{CB3B0B2D-877F-4165-B3C6-63935C158F73}">
      <dsp:nvSpPr>
        <dsp:cNvPr id="0" name=""/>
        <dsp:cNvSpPr/>
      </dsp:nvSpPr>
      <dsp:spPr>
        <a:xfrm>
          <a:off x="0" y="1379216"/>
          <a:ext cx="455454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342331-DE9F-412D-A5CD-F2E3C74DB46F}">
      <dsp:nvSpPr>
        <dsp:cNvPr id="0" name=""/>
        <dsp:cNvSpPr/>
      </dsp:nvSpPr>
      <dsp:spPr>
        <a:xfrm>
          <a:off x="0" y="1379216"/>
          <a:ext cx="4554544" cy="6893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Object detection dual YOLOv8 models</a:t>
          </a:r>
        </a:p>
      </dsp:txBody>
      <dsp:txXfrm>
        <a:off x="0" y="1379216"/>
        <a:ext cx="4554544" cy="689398"/>
      </dsp:txXfrm>
    </dsp:sp>
    <dsp:sp modelId="{311CC251-9317-4A81-9515-4B0B0DA88F28}">
      <dsp:nvSpPr>
        <dsp:cNvPr id="0" name=""/>
        <dsp:cNvSpPr/>
      </dsp:nvSpPr>
      <dsp:spPr>
        <a:xfrm>
          <a:off x="0" y="2068615"/>
          <a:ext cx="455454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60649C-65A5-49B1-A418-80290936C085}">
      <dsp:nvSpPr>
        <dsp:cNvPr id="0" name=""/>
        <dsp:cNvSpPr/>
      </dsp:nvSpPr>
      <dsp:spPr>
        <a:xfrm>
          <a:off x="0" y="2068615"/>
          <a:ext cx="4554544" cy="6893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Violation monitoring fuses gaze + object data</a:t>
          </a:r>
        </a:p>
      </dsp:txBody>
      <dsp:txXfrm>
        <a:off x="0" y="2068615"/>
        <a:ext cx="4554544" cy="689398"/>
      </dsp:txXfrm>
    </dsp:sp>
    <dsp:sp modelId="{9F2E80C8-66D6-4C17-8618-99C31E96D50B}">
      <dsp:nvSpPr>
        <dsp:cNvPr id="0" name=""/>
        <dsp:cNvSpPr/>
      </dsp:nvSpPr>
      <dsp:spPr>
        <a:xfrm>
          <a:off x="0" y="2758013"/>
          <a:ext cx="455454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7DB1E0-409D-4723-B865-B0B0367B7301}">
      <dsp:nvSpPr>
        <dsp:cNvPr id="0" name=""/>
        <dsp:cNvSpPr/>
      </dsp:nvSpPr>
      <dsp:spPr>
        <a:xfrm>
          <a:off x="0" y="2758013"/>
          <a:ext cx="4554544" cy="6893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Report generation logs &amp; reports</a:t>
          </a:r>
        </a:p>
      </dsp:txBody>
      <dsp:txXfrm>
        <a:off x="0" y="2758013"/>
        <a:ext cx="4554544" cy="68939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857DB2-AD11-4BB2-A771-F008CBDCC012}">
      <dsp:nvSpPr>
        <dsp:cNvPr id="0" name=""/>
        <dsp:cNvSpPr/>
      </dsp:nvSpPr>
      <dsp:spPr>
        <a:xfrm>
          <a:off x="0" y="673"/>
          <a:ext cx="6362567" cy="157499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8D2431B-2674-43E0-89F4-B8E1EE9153FA}">
      <dsp:nvSpPr>
        <dsp:cNvPr id="0" name=""/>
        <dsp:cNvSpPr/>
      </dsp:nvSpPr>
      <dsp:spPr>
        <a:xfrm>
          <a:off x="476436" y="355047"/>
          <a:ext cx="866247" cy="86624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CD38CC-5CBB-482E-A8D7-5D646C4A5EF4}">
      <dsp:nvSpPr>
        <dsp:cNvPr id="0" name=""/>
        <dsp:cNvSpPr/>
      </dsp:nvSpPr>
      <dsp:spPr>
        <a:xfrm>
          <a:off x="1819120" y="673"/>
          <a:ext cx="4543446" cy="15749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687" tIns="166687" rIns="166687" bIns="166687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Python, OpenCV, </a:t>
          </a:r>
          <a:r>
            <a:rPr lang="en-US" sz="2000" kern="1200" dirty="0" err="1"/>
            <a:t>MediaPipe</a:t>
          </a:r>
          <a:r>
            <a:rPr lang="en-US" sz="2000" kern="1200" dirty="0"/>
            <a:t>, PyQt5, </a:t>
          </a:r>
          <a:r>
            <a:rPr lang="en-US" sz="2000" kern="1200" dirty="0" err="1"/>
            <a:t>PyTorch</a:t>
          </a:r>
          <a:endParaRPr lang="en-US" sz="2000" kern="1200" dirty="0"/>
        </a:p>
      </dsp:txBody>
      <dsp:txXfrm>
        <a:off x="1819120" y="673"/>
        <a:ext cx="4543446" cy="1574995"/>
      </dsp:txXfrm>
    </dsp:sp>
    <dsp:sp modelId="{260E887D-D490-46DD-A188-F0E406C9C900}">
      <dsp:nvSpPr>
        <dsp:cNvPr id="0" name=""/>
        <dsp:cNvSpPr/>
      </dsp:nvSpPr>
      <dsp:spPr>
        <a:xfrm>
          <a:off x="0" y="1969418"/>
          <a:ext cx="6362567" cy="157499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CE913A-1322-4934-830A-A4A723ADCA8E}">
      <dsp:nvSpPr>
        <dsp:cNvPr id="0" name=""/>
        <dsp:cNvSpPr/>
      </dsp:nvSpPr>
      <dsp:spPr>
        <a:xfrm>
          <a:off x="476436" y="2323792"/>
          <a:ext cx="866247" cy="86624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4EAD26-958B-404D-9C5D-14E93D266917}">
      <dsp:nvSpPr>
        <dsp:cNvPr id="0" name=""/>
        <dsp:cNvSpPr/>
      </dsp:nvSpPr>
      <dsp:spPr>
        <a:xfrm>
          <a:off x="1819120" y="1969418"/>
          <a:ext cx="4543446" cy="15749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687" tIns="166687" rIns="166687" bIns="166687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Tested on Ubuntu 22.04/24.04 &amp; Windows 11</a:t>
          </a:r>
        </a:p>
      </dsp:txBody>
      <dsp:txXfrm>
        <a:off x="1819120" y="1969418"/>
        <a:ext cx="4543446" cy="1574995"/>
      </dsp:txXfrm>
    </dsp:sp>
    <dsp:sp modelId="{CC4490BF-0688-4F50-94EA-DF8ECEBB1BAA}">
      <dsp:nvSpPr>
        <dsp:cNvPr id="0" name=""/>
        <dsp:cNvSpPr/>
      </dsp:nvSpPr>
      <dsp:spPr>
        <a:xfrm>
          <a:off x="0" y="3938162"/>
          <a:ext cx="6362567" cy="157499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CB72E2-1FE1-4003-A4C1-A868FE8BD95A}">
      <dsp:nvSpPr>
        <dsp:cNvPr id="0" name=""/>
        <dsp:cNvSpPr/>
      </dsp:nvSpPr>
      <dsp:spPr>
        <a:xfrm>
          <a:off x="476436" y="4292537"/>
          <a:ext cx="866247" cy="86624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59C0C2-D896-4A48-A540-D34E7A6D8B37}">
      <dsp:nvSpPr>
        <dsp:cNvPr id="0" name=""/>
        <dsp:cNvSpPr/>
      </dsp:nvSpPr>
      <dsp:spPr>
        <a:xfrm>
          <a:off x="1819120" y="3938162"/>
          <a:ext cx="4543446" cy="15749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687" tIns="166687" rIns="166687" bIns="166687" numCol="1" spcCol="1270" anchor="ctr" anchorCtr="0">
          <a:noAutofit/>
        </a:bodyPr>
        <a:lstStyle/>
        <a:p>
          <a:pPr marL="0" lvl="0" indent="0" algn="l" defTabSz="8890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Calibri"/>
            </a:rPr>
            <a:t>Processing rates:                                                                                               </a:t>
          </a:r>
          <a:r>
            <a:rPr lang="en-US" sz="2000" kern="1200" dirty="0"/>
            <a:t>Every 3 frames: HR/VR</a:t>
          </a:r>
          <a:r>
            <a:rPr lang="en-US" sz="2000" kern="1200" dirty="0">
              <a:latin typeface="Calibri"/>
            </a:rPr>
            <a:t>                                                                          </a:t>
          </a:r>
          <a:r>
            <a:rPr lang="en-US" sz="2000" kern="1200" dirty="0"/>
            <a:t>Every 25 frames: </a:t>
          </a:r>
          <a:r>
            <a:rPr lang="en-US" sz="2000" kern="1200" dirty="0">
              <a:latin typeface="Calibri"/>
            </a:rPr>
            <a:t>dynamic </a:t>
          </a:r>
          <a:r>
            <a:rPr lang="en-US" sz="2000" kern="1200" dirty="0"/>
            <a:t>thresholds </a:t>
          </a:r>
          <a:r>
            <a:rPr lang="en-US" sz="2000" kern="1200" dirty="0">
              <a:latin typeface="Calibri"/>
            </a:rPr>
            <a:t>                                                            </a:t>
          </a:r>
          <a:r>
            <a:rPr lang="en-US" sz="2000" kern="1200" dirty="0"/>
            <a:t>Every 20 frames: object detection</a:t>
          </a:r>
          <a:endParaRPr lang="en-US" sz="2000" kern="1200" dirty="0">
            <a:latin typeface="Calibri"/>
          </a:endParaRPr>
        </a:p>
      </dsp:txBody>
      <dsp:txXfrm>
        <a:off x="1819120" y="3938162"/>
        <a:ext cx="4543446" cy="157499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5AE2B2-28DC-42B9-AC0B-85D24413D0E2}">
      <dsp:nvSpPr>
        <dsp:cNvPr id="0" name=""/>
        <dsp:cNvSpPr/>
      </dsp:nvSpPr>
      <dsp:spPr>
        <a:xfrm>
          <a:off x="897460" y="288"/>
          <a:ext cx="1001496" cy="1001496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61F6F19-D0A7-405B-B402-7469EB204CBD}">
      <dsp:nvSpPr>
        <dsp:cNvPr id="0" name=""/>
        <dsp:cNvSpPr/>
      </dsp:nvSpPr>
      <dsp:spPr>
        <a:xfrm>
          <a:off x="1110893" y="213721"/>
          <a:ext cx="574628" cy="57462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0B9A39-CE36-4B85-9682-BBC15C8E96DA}">
      <dsp:nvSpPr>
        <dsp:cNvPr id="0" name=""/>
        <dsp:cNvSpPr/>
      </dsp:nvSpPr>
      <dsp:spPr>
        <a:xfrm>
          <a:off x="577309" y="1313725"/>
          <a:ext cx="1641796" cy="656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500" kern="1200" dirty="0"/>
            <a:t>Intel i5-7300HQ </a:t>
          </a:r>
          <a:r>
            <a:rPr lang="en-US" sz="1500" kern="1200" dirty="0">
              <a:latin typeface="Calibri"/>
            </a:rPr>
            <a:t>2.5GHz                     7.6 GB of RAM</a:t>
          </a:r>
          <a:endParaRPr lang="en-US" sz="1500" kern="1200" dirty="0"/>
        </a:p>
      </dsp:txBody>
      <dsp:txXfrm>
        <a:off x="577309" y="1313725"/>
        <a:ext cx="1641796" cy="656718"/>
      </dsp:txXfrm>
    </dsp:sp>
    <dsp:sp modelId="{DE3C366A-1564-4BAF-9501-899580F24F29}">
      <dsp:nvSpPr>
        <dsp:cNvPr id="0" name=""/>
        <dsp:cNvSpPr/>
      </dsp:nvSpPr>
      <dsp:spPr>
        <a:xfrm>
          <a:off x="2826571" y="288"/>
          <a:ext cx="1001496" cy="1001496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21F5B3B-5335-4FEE-8AF1-78BE9CC4CFAC}">
      <dsp:nvSpPr>
        <dsp:cNvPr id="0" name=""/>
        <dsp:cNvSpPr/>
      </dsp:nvSpPr>
      <dsp:spPr>
        <a:xfrm>
          <a:off x="3040005" y="213721"/>
          <a:ext cx="574628" cy="57462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402AFFD-15FA-4F24-92CE-1830709681D3}">
      <dsp:nvSpPr>
        <dsp:cNvPr id="0" name=""/>
        <dsp:cNvSpPr/>
      </dsp:nvSpPr>
      <dsp:spPr>
        <a:xfrm>
          <a:off x="2506421" y="1313725"/>
          <a:ext cx="1641796" cy="656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500" kern="1200" dirty="0"/>
            <a:t>Real-time: 25.3 FPS</a:t>
          </a:r>
        </a:p>
      </dsp:txBody>
      <dsp:txXfrm>
        <a:off x="2506421" y="1313725"/>
        <a:ext cx="1641796" cy="656718"/>
      </dsp:txXfrm>
    </dsp:sp>
    <dsp:sp modelId="{843A682E-B694-4C9E-8FE3-51BA319279C6}">
      <dsp:nvSpPr>
        <dsp:cNvPr id="0" name=""/>
        <dsp:cNvSpPr/>
      </dsp:nvSpPr>
      <dsp:spPr>
        <a:xfrm>
          <a:off x="4755682" y="288"/>
          <a:ext cx="1001496" cy="1001496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1311005-0038-47E8-B0A4-1ACE3400EE93}">
      <dsp:nvSpPr>
        <dsp:cNvPr id="0" name=""/>
        <dsp:cNvSpPr/>
      </dsp:nvSpPr>
      <dsp:spPr>
        <a:xfrm>
          <a:off x="4969116" y="213721"/>
          <a:ext cx="574628" cy="574628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F07916-DC9C-4D13-8404-ECD73484348B}">
      <dsp:nvSpPr>
        <dsp:cNvPr id="0" name=""/>
        <dsp:cNvSpPr/>
      </dsp:nvSpPr>
      <dsp:spPr>
        <a:xfrm>
          <a:off x="4435532" y="1313725"/>
          <a:ext cx="1641796" cy="656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500" kern="1200" dirty="0"/>
            <a:t>Latency: 44.9ms system latency</a:t>
          </a:r>
        </a:p>
      </dsp:txBody>
      <dsp:txXfrm>
        <a:off x="4435532" y="1313725"/>
        <a:ext cx="1641796" cy="656718"/>
      </dsp:txXfrm>
    </dsp:sp>
    <dsp:sp modelId="{C95FC132-6F88-4C2B-A8D5-17F720744CC9}">
      <dsp:nvSpPr>
        <dsp:cNvPr id="0" name=""/>
        <dsp:cNvSpPr/>
      </dsp:nvSpPr>
      <dsp:spPr>
        <a:xfrm>
          <a:off x="6684794" y="288"/>
          <a:ext cx="1001496" cy="1001496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F2DC24B-608D-49F5-9966-C69CE6DA9859}">
      <dsp:nvSpPr>
        <dsp:cNvPr id="0" name=""/>
        <dsp:cNvSpPr/>
      </dsp:nvSpPr>
      <dsp:spPr>
        <a:xfrm>
          <a:off x="6898227" y="213721"/>
          <a:ext cx="574628" cy="574628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9B2F55-CC0B-4636-8E44-DBD337027A4A}">
      <dsp:nvSpPr>
        <dsp:cNvPr id="0" name=""/>
        <dsp:cNvSpPr/>
      </dsp:nvSpPr>
      <dsp:spPr>
        <a:xfrm>
          <a:off x="6364643" y="1313725"/>
          <a:ext cx="1641796" cy="656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500" kern="1200" dirty="0"/>
            <a:t>Memory: 819.6MB</a:t>
          </a:r>
        </a:p>
      </dsp:txBody>
      <dsp:txXfrm>
        <a:off x="6364643" y="1313725"/>
        <a:ext cx="1641796" cy="656718"/>
      </dsp:txXfrm>
    </dsp:sp>
    <dsp:sp modelId="{F321B250-A53A-4755-842C-5BC51FEB2F14}">
      <dsp:nvSpPr>
        <dsp:cNvPr id="0" name=""/>
        <dsp:cNvSpPr/>
      </dsp:nvSpPr>
      <dsp:spPr>
        <a:xfrm>
          <a:off x="8613905" y="288"/>
          <a:ext cx="1001496" cy="1001496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9BADF33-ABF5-45FA-8620-4F5B85B12BCB}">
      <dsp:nvSpPr>
        <dsp:cNvPr id="0" name=""/>
        <dsp:cNvSpPr/>
      </dsp:nvSpPr>
      <dsp:spPr>
        <a:xfrm>
          <a:off x="8827339" y="213721"/>
          <a:ext cx="574628" cy="574628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0A0546-1C98-453A-8286-8C6023B28A44}">
      <dsp:nvSpPr>
        <dsp:cNvPr id="0" name=""/>
        <dsp:cNvSpPr/>
      </dsp:nvSpPr>
      <dsp:spPr>
        <a:xfrm>
          <a:off x="8293755" y="1313725"/>
          <a:ext cx="1641796" cy="656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500" kern="1200" dirty="0"/>
            <a:t>CPU usage: 10% during monitoring</a:t>
          </a:r>
        </a:p>
      </dsp:txBody>
      <dsp:txXfrm>
        <a:off x="8293755" y="1313725"/>
        <a:ext cx="1641796" cy="656718"/>
      </dsp:txXfrm>
    </dsp:sp>
    <dsp:sp modelId="{D5E2530D-2DE8-4B54-904F-1D2A1C5E3975}">
      <dsp:nvSpPr>
        <dsp:cNvPr id="0" name=""/>
        <dsp:cNvSpPr/>
      </dsp:nvSpPr>
      <dsp:spPr>
        <a:xfrm>
          <a:off x="3791127" y="2380893"/>
          <a:ext cx="1001496" cy="1001496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CD5D3D5-ABD8-4EC9-9451-EBCE00E68734}">
      <dsp:nvSpPr>
        <dsp:cNvPr id="0" name=""/>
        <dsp:cNvSpPr/>
      </dsp:nvSpPr>
      <dsp:spPr>
        <a:xfrm>
          <a:off x="4004560" y="2594327"/>
          <a:ext cx="574628" cy="574628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10E8A3-7D4D-4DF1-BF7F-87E64BF1CEF7}">
      <dsp:nvSpPr>
        <dsp:cNvPr id="0" name=""/>
        <dsp:cNvSpPr/>
      </dsp:nvSpPr>
      <dsp:spPr>
        <a:xfrm>
          <a:off x="3470976" y="3694331"/>
          <a:ext cx="1641796" cy="656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500" kern="1200" dirty="0"/>
            <a:t>Dataset: 1,600 images, 16 participants</a:t>
          </a:r>
        </a:p>
      </dsp:txBody>
      <dsp:txXfrm>
        <a:off x="3470976" y="3694331"/>
        <a:ext cx="1641796" cy="656718"/>
      </dsp:txXfrm>
    </dsp:sp>
    <dsp:sp modelId="{0B5EECB0-58C8-43BB-BAC6-8998EA6B137A}">
      <dsp:nvSpPr>
        <dsp:cNvPr id="0" name=""/>
        <dsp:cNvSpPr/>
      </dsp:nvSpPr>
      <dsp:spPr>
        <a:xfrm>
          <a:off x="5720238" y="2380893"/>
          <a:ext cx="1001496" cy="1001496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80933BB-351B-4893-8EBF-9C7C3767EDF6}">
      <dsp:nvSpPr>
        <dsp:cNvPr id="0" name=""/>
        <dsp:cNvSpPr/>
      </dsp:nvSpPr>
      <dsp:spPr>
        <a:xfrm>
          <a:off x="5933672" y="2594327"/>
          <a:ext cx="574628" cy="574628"/>
        </a:xfrm>
        <a:prstGeom prst="rect">
          <a:avLst/>
        </a:prstGeom>
        <a:blipFill>
          <a:blip xmlns:r="http://schemas.openxmlformats.org/officeDocument/2006/relationships"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954A2A1-75DB-4398-98CE-39D156FCF005}">
      <dsp:nvSpPr>
        <dsp:cNvPr id="0" name=""/>
        <dsp:cNvSpPr/>
      </dsp:nvSpPr>
      <dsp:spPr>
        <a:xfrm>
          <a:off x="5400088" y="3694331"/>
          <a:ext cx="1641796" cy="656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500" kern="1200" dirty="0"/>
            <a:t>Combined accuracy: 92.4% gaze detection</a:t>
          </a:r>
        </a:p>
      </dsp:txBody>
      <dsp:txXfrm>
        <a:off x="5400088" y="3694331"/>
        <a:ext cx="1641796" cy="656718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3D4D05-C68A-47F3-AD5E-C0243F814676}">
      <dsp:nvSpPr>
        <dsp:cNvPr id="0" name=""/>
        <dsp:cNvSpPr/>
      </dsp:nvSpPr>
      <dsp:spPr>
        <a:xfrm>
          <a:off x="0" y="0"/>
          <a:ext cx="3285269" cy="4351338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6132" tIns="330200" rIns="256132" bIns="33020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Expand detection to more unauthorized devices</a:t>
          </a:r>
        </a:p>
      </dsp:txBody>
      <dsp:txXfrm>
        <a:off x="0" y="1653508"/>
        <a:ext cx="3285269" cy="2610802"/>
      </dsp:txXfrm>
    </dsp:sp>
    <dsp:sp modelId="{8C6EA27B-62CC-4781-802E-A76479B9598B}">
      <dsp:nvSpPr>
        <dsp:cNvPr id="0" name=""/>
        <dsp:cNvSpPr/>
      </dsp:nvSpPr>
      <dsp:spPr>
        <a:xfrm>
          <a:off x="989933" y="435133"/>
          <a:ext cx="1305401" cy="1305401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774" tIns="12700" rIns="101774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1</a:t>
          </a:r>
        </a:p>
      </dsp:txBody>
      <dsp:txXfrm>
        <a:off x="1181105" y="626305"/>
        <a:ext cx="923057" cy="923057"/>
      </dsp:txXfrm>
    </dsp:sp>
    <dsp:sp modelId="{E41B46F8-D9BE-4154-AC45-12AD1FE5B8E3}">
      <dsp:nvSpPr>
        <dsp:cNvPr id="0" name=""/>
        <dsp:cNvSpPr/>
      </dsp:nvSpPr>
      <dsp:spPr>
        <a:xfrm>
          <a:off x="0" y="4351266"/>
          <a:ext cx="3285269" cy="7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75C505-8C69-4CBE-ACF5-CFB45B69E0C3}">
      <dsp:nvSpPr>
        <dsp:cNvPr id="0" name=""/>
        <dsp:cNvSpPr/>
      </dsp:nvSpPr>
      <dsp:spPr>
        <a:xfrm>
          <a:off x="3613796" y="0"/>
          <a:ext cx="3285269" cy="4351338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6132" tIns="330200" rIns="256132" bIns="33020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Detect collaborative cheating</a:t>
          </a:r>
        </a:p>
      </dsp:txBody>
      <dsp:txXfrm>
        <a:off x="3613796" y="1653508"/>
        <a:ext cx="3285269" cy="2610802"/>
      </dsp:txXfrm>
    </dsp:sp>
    <dsp:sp modelId="{CB454CCC-C25A-4538-91D1-89FD80008FE6}">
      <dsp:nvSpPr>
        <dsp:cNvPr id="0" name=""/>
        <dsp:cNvSpPr/>
      </dsp:nvSpPr>
      <dsp:spPr>
        <a:xfrm>
          <a:off x="4603730" y="435133"/>
          <a:ext cx="1305401" cy="1305401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774" tIns="12700" rIns="101774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2</a:t>
          </a:r>
        </a:p>
      </dsp:txBody>
      <dsp:txXfrm>
        <a:off x="4794902" y="626305"/>
        <a:ext cx="923057" cy="923057"/>
      </dsp:txXfrm>
    </dsp:sp>
    <dsp:sp modelId="{93F73892-CDD4-41EB-84C9-1F80C1B4C5E3}">
      <dsp:nvSpPr>
        <dsp:cNvPr id="0" name=""/>
        <dsp:cNvSpPr/>
      </dsp:nvSpPr>
      <dsp:spPr>
        <a:xfrm>
          <a:off x="3613796" y="4351266"/>
          <a:ext cx="3285269" cy="7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81E20F-3DC7-41F2-956A-1D7F718534FA}">
      <dsp:nvSpPr>
        <dsp:cNvPr id="0" name=""/>
        <dsp:cNvSpPr/>
      </dsp:nvSpPr>
      <dsp:spPr>
        <a:xfrm>
          <a:off x="7227592" y="0"/>
          <a:ext cx="3285269" cy="4351338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6132" tIns="330200" rIns="256132" bIns="33020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Integrate audio NLP detection</a:t>
          </a:r>
        </a:p>
      </dsp:txBody>
      <dsp:txXfrm>
        <a:off x="7227592" y="1653508"/>
        <a:ext cx="3285269" cy="2610802"/>
      </dsp:txXfrm>
    </dsp:sp>
    <dsp:sp modelId="{973922B0-4BEB-493C-A2DE-0EFFC882DF5E}">
      <dsp:nvSpPr>
        <dsp:cNvPr id="0" name=""/>
        <dsp:cNvSpPr/>
      </dsp:nvSpPr>
      <dsp:spPr>
        <a:xfrm>
          <a:off x="8217526" y="435133"/>
          <a:ext cx="1305401" cy="1305401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774" tIns="12700" rIns="101774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3</a:t>
          </a:r>
        </a:p>
      </dsp:txBody>
      <dsp:txXfrm>
        <a:off x="8408698" y="626305"/>
        <a:ext cx="923057" cy="923057"/>
      </dsp:txXfrm>
    </dsp:sp>
    <dsp:sp modelId="{6FFF2769-D1F3-40C4-9BCE-74EB236B5113}">
      <dsp:nvSpPr>
        <dsp:cNvPr id="0" name=""/>
        <dsp:cNvSpPr/>
      </dsp:nvSpPr>
      <dsp:spPr>
        <a:xfrm>
          <a:off x="7227592" y="4351266"/>
          <a:ext cx="3285269" cy="7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16/7/layout/BasicLinearProcessNumbered">
  <dgm:title val="Basic Linear Process Numbered"/>
  <dgm:desc val="Used to show a progression; a timeline; sequential steps in a task, process, or workflow; or to emphasize movement or direction. Automatic numbers have been introduced to show the steps of the process which appears in a circle. Level 1 and Level 2 text appear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1"/>
      <dgm:constr type="primFontSz" for="des" forName="sibTransNodeCircle" op="equ"/>
      <dgm:constr type="primFontSz" for="des" forName="nodeText" op="equ"/>
      <dgm:constr type="h" for="des" forName="sibTransNodeCircle" op="equ"/>
      <dgm:constr type="w" for="des" forName="sibTransNodeCircle" op="equ"/>
    </dgm:constrLst>
    <dgm:ruleLst>
      <dgm:rule type="h" val="NaN" fact="1.2" max="NaN"/>
    </dgm:ruleLst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4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h" for="ch" forName="sibTransNodeCircle" refType="h" refFor="ch" refForName="bgRect" fact="0.3"/>
          <dgm:constr type="w" for="ch" forName="sibTransNodeCircle" refType="h" refFor="ch" refForName="sibTransNodeCircle"/>
          <dgm:constr type="ctrX" for="ch" forName="sibTransNodeCircle" refType="w" fact="0.5"/>
          <dgm:constr type="ctrY" for="ch" forName="sibTransNodeCircle" refType="h" fact="0.25"/>
          <dgm:constr type="r" for="ch" forName="nodeText" refType="r" refFor="ch" refForName="bgRect"/>
          <dgm:constr type="h" for="ch" forName="nodeText" refType="h" refFor="ch" refForName="bgRect" fact="0.6"/>
          <dgm:constr type="t" for="ch" forName="nodeText" refType="h" refFor="ch" refForName="bgRect" fact="0.38"/>
          <dgm:constr type="b" for="ch" forName="bottomLine" refType="b" refFor="ch" refForName="bgRect"/>
          <dgm:constr type="w" for="ch" forName="bottomLine" refType="w" refFor="ch" refForName="bgRect"/>
          <dgm:constr type="h" for="ch" forName="bottomLine" val="0.002"/>
        </dgm:constrLst>
        <dgm:ruleLst/>
        <dgm:layoutNode name="bgRect" styleLbl="bgAccFollowNode1">
          <dgm:alg type="sp"/>
          <dgm:shape xmlns:r="http://schemas.openxmlformats.org/officeDocument/2006/relationships" type="rect" r:blip="">
            <dgm:adjLst/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Circle" styleLbl="alignNode1">
            <dgm:varLst>
              <dgm:chMax val="0"/>
              <dgm:bulletEnabled/>
            </dgm:varLst>
            <dgm:presOf axis="self" ptType="sibTrans"/>
            <dgm:alg type="tx">
              <dgm:param type="txAnchorVert" val="mid"/>
              <dgm:param type="txAnchorHorzCh" val="ctr"/>
            </dgm:alg>
            <dgm:shape xmlns:r="http://schemas.openxmlformats.org/officeDocument/2006/relationships" type="ellipse" r:blip="">
              <dgm:adjLst/>
            </dgm:shape>
            <dgm:constrLst>
              <dgm:constr type="w" refType="h" op="lte"/>
              <dgm:constr type="primFontSz" val="48"/>
              <dgm:constr type="tMarg" val="1"/>
              <dgm:constr type="lMarg" refType="w" fact="0.221"/>
              <dgm:constr type="rMarg" refType="w" fact="0.221"/>
              <dgm:constr type="bMarg" val="1"/>
            </dgm:constrLst>
            <dgm:ruleLst>
              <dgm:rule type="primFontSz" val="14" fact="NaN" max="NaN"/>
            </dgm:ruleLst>
          </dgm:layoutNode>
        </dgm:forEach>
        <dgm:layoutNode name="bottomLine" styleLbl="alignNode1">
          <dgm:varLst/>
          <dgm:presOf/>
          <dgm:alg type="sp"/>
          <dgm:shape xmlns:r="http://schemas.openxmlformats.org/officeDocument/2006/relationships" type="rect" r:blip="">
            <dgm:adjLst/>
          </dgm:shape>
          <dgm:constrLst/>
          <dgm:ruleLst/>
        </dgm:layoutNode>
        <dgm:layoutNode name="nodeText" styleLbl="bgAccFollow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-1" hideGeom="1">
            <dgm:adjLst/>
          </dgm:shape>
          <dgm:presOf axis="desOrSelf" ptType="node"/>
          <dgm:constrLst>
            <dgm:constr type="primFontSz" val="26"/>
            <dgm:constr type="tMarg" val="26"/>
            <dgm:constr type="lMarg" refType="w" fact="0.221"/>
            <dgm:constr type="rMarg" refType="w" fact="0.221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0">
            <a:buAutoNum type="arabicParenBoth"/>
          </dgm1611:buPr>
        </dgm1611:autoBuNodeInfo>
      </dgm1611:autoBuNodeInfoLst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2.png"/><Relationship Id="rId7" Type="http://schemas.openxmlformats.org/officeDocument/2006/relationships/diagramQuickStyle" Target="../diagrams/quickStyle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3.jpeg"/><Relationship Id="rId9" Type="http://schemas.microsoft.com/office/2007/relationships/diagramDrawing" Target="../diagrams/drawin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6" name="Rectangle 55">
            <a:extLst>
              <a:ext uri="{FF2B5EF4-FFF2-40B4-BE49-F238E27FC236}">
                <a16:creationId xmlns:a16="http://schemas.microsoft.com/office/drawing/2014/main" id="{61293230-B0F6-45B1-96D1-13D18E2429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5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DB74BAD7-F0FC-4719-A31F-1ABDB62116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745936" cy="6857999"/>
          </a:xfrm>
          <a:custGeom>
            <a:avLst/>
            <a:gdLst>
              <a:gd name="connsiteX0" fmla="*/ 0 w 9024730"/>
              <a:gd name="connsiteY0" fmla="*/ 0 h 6857999"/>
              <a:gd name="connsiteX1" fmla="*/ 9024730 w 9024730"/>
              <a:gd name="connsiteY1" fmla="*/ 0 h 6857999"/>
              <a:gd name="connsiteX2" fmla="*/ 9024730 w 9024730"/>
              <a:gd name="connsiteY2" fmla="*/ 2 h 6857999"/>
              <a:gd name="connsiteX3" fmla="*/ 8447016 w 9024730"/>
              <a:gd name="connsiteY3" fmla="*/ 2 h 6857999"/>
              <a:gd name="connsiteX4" fmla="*/ 8441214 w 9024730"/>
              <a:gd name="connsiteY4" fmla="*/ 14562 h 6857999"/>
              <a:gd name="connsiteX5" fmla="*/ 8445389 w 9024730"/>
              <a:gd name="connsiteY5" fmla="*/ 59077 h 6857999"/>
              <a:gd name="connsiteX6" fmla="*/ 8437086 w 9024730"/>
              <a:gd name="connsiteY6" fmla="*/ 107668 h 6857999"/>
              <a:gd name="connsiteX7" fmla="*/ 8458599 w 9024730"/>
              <a:gd name="connsiteY7" fmla="*/ 246136 h 6857999"/>
              <a:gd name="connsiteX8" fmla="*/ 8433237 w 9024730"/>
              <a:gd name="connsiteY8" fmla="*/ 372908 h 6857999"/>
              <a:gd name="connsiteX9" fmla="*/ 8430194 w 9024730"/>
              <a:gd name="connsiteY9" fmla="*/ 450607 h 6857999"/>
              <a:gd name="connsiteX10" fmla="*/ 8443315 w 9024730"/>
              <a:gd name="connsiteY10" fmla="*/ 812800 h 6857999"/>
              <a:gd name="connsiteX11" fmla="*/ 8453042 w 9024730"/>
              <a:gd name="connsiteY11" fmla="*/ 912727 h 6857999"/>
              <a:gd name="connsiteX12" fmla="*/ 8451649 w 9024730"/>
              <a:gd name="connsiteY12" fmla="*/ 989950 h 6857999"/>
              <a:gd name="connsiteX13" fmla="*/ 8455592 w 9024730"/>
              <a:gd name="connsiteY13" fmla="*/ 1141745 h 6857999"/>
              <a:gd name="connsiteX14" fmla="*/ 8470203 w 9024730"/>
              <a:gd name="connsiteY14" fmla="*/ 1265454 h 6857999"/>
              <a:gd name="connsiteX15" fmla="*/ 8499638 w 9024730"/>
              <a:gd name="connsiteY15" fmla="*/ 1385480 h 6857999"/>
              <a:gd name="connsiteX16" fmla="*/ 8518660 w 9024730"/>
              <a:gd name="connsiteY16" fmla="*/ 1458060 h 6857999"/>
              <a:gd name="connsiteX17" fmla="*/ 8539125 w 9024730"/>
              <a:gd name="connsiteY17" fmla="*/ 1513175 h 6857999"/>
              <a:gd name="connsiteX18" fmla="*/ 8570281 w 9024730"/>
              <a:gd name="connsiteY18" fmla="*/ 1570809 h 6857999"/>
              <a:gd name="connsiteX19" fmla="*/ 8605212 w 9024730"/>
              <a:gd name="connsiteY19" fmla="*/ 1638391 h 6857999"/>
              <a:gd name="connsiteX20" fmla="*/ 8626457 w 9024730"/>
              <a:gd name="connsiteY20" fmla="*/ 1742490 h 6857999"/>
              <a:gd name="connsiteX21" fmla="*/ 8654861 w 9024730"/>
              <a:gd name="connsiteY21" fmla="*/ 1818229 h 6857999"/>
              <a:gd name="connsiteX22" fmla="*/ 8648005 w 9024730"/>
              <a:gd name="connsiteY22" fmla="*/ 1862723 h 6857999"/>
              <a:gd name="connsiteX23" fmla="*/ 8654469 w 9024730"/>
              <a:gd name="connsiteY23" fmla="*/ 1917476 h 6857999"/>
              <a:gd name="connsiteX24" fmla="*/ 8649702 w 9024730"/>
              <a:gd name="connsiteY24" fmla="*/ 1972204 h 6857999"/>
              <a:gd name="connsiteX25" fmla="*/ 8656357 w 9024730"/>
              <a:gd name="connsiteY25" fmla="*/ 2054291 h 6857999"/>
              <a:gd name="connsiteX26" fmla="*/ 8648660 w 9024730"/>
              <a:gd name="connsiteY26" fmla="*/ 2227417 h 6857999"/>
              <a:gd name="connsiteX27" fmla="*/ 8607609 w 9024730"/>
              <a:gd name="connsiteY27" fmla="*/ 2510933 h 6857999"/>
              <a:gd name="connsiteX28" fmla="*/ 8608432 w 9024730"/>
              <a:gd name="connsiteY28" fmla="*/ 2741866 h 6857999"/>
              <a:gd name="connsiteX29" fmla="*/ 8619112 w 9024730"/>
              <a:gd name="connsiteY29" fmla="*/ 2864935 h 6857999"/>
              <a:gd name="connsiteX30" fmla="*/ 8627742 w 9024730"/>
              <a:gd name="connsiteY30" fmla="*/ 2950807 h 6857999"/>
              <a:gd name="connsiteX31" fmla="*/ 8611822 w 9024730"/>
              <a:gd name="connsiteY31" fmla="*/ 2978246 h 6857999"/>
              <a:gd name="connsiteX32" fmla="*/ 8608239 w 9024730"/>
              <a:gd name="connsiteY32" fmla="*/ 2995916 h 6857999"/>
              <a:gd name="connsiteX33" fmla="*/ 8598647 w 9024730"/>
              <a:gd name="connsiteY33" fmla="*/ 2998648 h 6857999"/>
              <a:gd name="connsiteX34" fmla="*/ 8587108 w 9024730"/>
              <a:gd name="connsiteY34" fmla="*/ 3023630 h 6857999"/>
              <a:gd name="connsiteX35" fmla="*/ 8577885 w 9024730"/>
              <a:gd name="connsiteY35" fmla="*/ 3096975 h 6857999"/>
              <a:gd name="connsiteX36" fmla="*/ 8557492 w 9024730"/>
              <a:gd name="connsiteY36" fmla="*/ 3216657 h 6857999"/>
              <a:gd name="connsiteX37" fmla="*/ 8560894 w 9024730"/>
              <a:gd name="connsiteY37" fmla="*/ 3310980 h 6857999"/>
              <a:gd name="connsiteX38" fmla="*/ 8547852 w 9024730"/>
              <a:gd name="connsiteY38" fmla="*/ 3344725 h 6857999"/>
              <a:gd name="connsiteX39" fmla="*/ 8535427 w 9024730"/>
              <a:gd name="connsiteY39" fmla="*/ 3393250 h 6857999"/>
              <a:gd name="connsiteX40" fmla="*/ 8520092 w 9024730"/>
              <a:gd name="connsiteY40" fmla="*/ 3514536 h 6857999"/>
              <a:gd name="connsiteX41" fmla="*/ 8497231 w 9024730"/>
              <a:gd name="connsiteY41" fmla="*/ 3686149 h 6857999"/>
              <a:gd name="connsiteX42" fmla="*/ 8489799 w 9024730"/>
              <a:gd name="connsiteY42" fmla="*/ 3692208 h 6857999"/>
              <a:gd name="connsiteX43" fmla="*/ 8475804 w 9024730"/>
              <a:gd name="connsiteY43" fmla="*/ 3776022 h 6857999"/>
              <a:gd name="connsiteX44" fmla="*/ 8471279 w 9024730"/>
              <a:gd name="connsiteY44" fmla="*/ 3977138 h 6857999"/>
              <a:gd name="connsiteX45" fmla="*/ 8408913 w 9024730"/>
              <a:gd name="connsiteY45" fmla="*/ 4222149 h 6857999"/>
              <a:gd name="connsiteX46" fmla="*/ 8402112 w 9024730"/>
              <a:gd name="connsiteY46" fmla="*/ 4364683 h 6857999"/>
              <a:gd name="connsiteX47" fmla="*/ 8393355 w 9024730"/>
              <a:gd name="connsiteY47" fmla="*/ 4462471 h 6857999"/>
              <a:gd name="connsiteX48" fmla="*/ 8376166 w 9024730"/>
              <a:gd name="connsiteY48" fmla="*/ 4574052 h 6857999"/>
              <a:gd name="connsiteX49" fmla="*/ 8341678 w 9024730"/>
              <a:gd name="connsiteY49" fmla="*/ 4667756 h 6857999"/>
              <a:gd name="connsiteX50" fmla="*/ 8273661 w 9024730"/>
              <a:gd name="connsiteY50" fmla="*/ 4799019 h 6857999"/>
              <a:gd name="connsiteX51" fmla="*/ 8256132 w 9024730"/>
              <a:gd name="connsiteY51" fmla="*/ 4849614 h 6857999"/>
              <a:gd name="connsiteX52" fmla="*/ 8226804 w 9024730"/>
              <a:gd name="connsiteY52" fmla="*/ 4919971 h 6857999"/>
              <a:gd name="connsiteX53" fmla="*/ 8171825 w 9024730"/>
              <a:gd name="connsiteY53" fmla="*/ 5010766 h 6857999"/>
              <a:gd name="connsiteX54" fmla="*/ 8143172 w 9024730"/>
              <a:gd name="connsiteY54" fmla="*/ 5088190 h 6857999"/>
              <a:gd name="connsiteX55" fmla="*/ 8126363 w 9024730"/>
              <a:gd name="connsiteY55" fmla="*/ 5143922 h 6857999"/>
              <a:gd name="connsiteX56" fmla="*/ 8103782 w 9024730"/>
              <a:gd name="connsiteY56" fmla="*/ 5284346 h 6857999"/>
              <a:gd name="connsiteX57" fmla="*/ 8084361 w 9024730"/>
              <a:gd name="connsiteY57" fmla="*/ 5390948 h 6857999"/>
              <a:gd name="connsiteX58" fmla="*/ 8062552 w 9024730"/>
              <a:gd name="connsiteY58" fmla="*/ 5470854 h 6857999"/>
              <a:gd name="connsiteX59" fmla="*/ 8057342 w 9024730"/>
              <a:gd name="connsiteY59" fmla="*/ 5529643 h 6857999"/>
              <a:gd name="connsiteX60" fmla="*/ 8044923 w 9024730"/>
              <a:gd name="connsiteY60" fmla="*/ 5597292 h 6857999"/>
              <a:gd name="connsiteX61" fmla="*/ 8035233 w 9024730"/>
              <a:gd name="connsiteY61" fmla="*/ 5608899 h 6857999"/>
              <a:gd name="connsiteX62" fmla="*/ 8018178 w 9024730"/>
              <a:gd name="connsiteY62" fmla="*/ 5684911 h 6857999"/>
              <a:gd name="connsiteX63" fmla="*/ 8018018 w 9024730"/>
              <a:gd name="connsiteY63" fmla="*/ 5755776 h 6857999"/>
              <a:gd name="connsiteX64" fmla="*/ 8008640 w 9024730"/>
              <a:gd name="connsiteY64" fmla="*/ 5889599 h 6857999"/>
              <a:gd name="connsiteX65" fmla="*/ 8013542 w 9024730"/>
              <a:gd name="connsiteY65" fmla="*/ 5989744 h 6857999"/>
              <a:gd name="connsiteX66" fmla="*/ 7980757 w 9024730"/>
              <a:gd name="connsiteY66" fmla="*/ 6084926 h 6857999"/>
              <a:gd name="connsiteX67" fmla="*/ 7975907 w 9024730"/>
              <a:gd name="connsiteY67" fmla="*/ 6346549 h 6857999"/>
              <a:gd name="connsiteX68" fmla="*/ 7974221 w 9024730"/>
              <a:gd name="connsiteY68" fmla="*/ 6527527 h 6857999"/>
              <a:gd name="connsiteX69" fmla="*/ 7979135 w 9024730"/>
              <a:gd name="connsiteY69" fmla="*/ 6627129 h 6857999"/>
              <a:gd name="connsiteX70" fmla="*/ 7979404 w 9024730"/>
              <a:gd name="connsiteY70" fmla="*/ 6694819 h 6857999"/>
              <a:gd name="connsiteX71" fmla="*/ 8009526 w 9024730"/>
              <a:gd name="connsiteY71" fmla="*/ 6765445 h 6857999"/>
              <a:gd name="connsiteX72" fmla="*/ 8018211 w 9024730"/>
              <a:gd name="connsiteY72" fmla="*/ 6844697 h 6857999"/>
              <a:gd name="connsiteX73" fmla="*/ 8019608 w 9024730"/>
              <a:gd name="connsiteY73" fmla="*/ 6857999 h 6857999"/>
              <a:gd name="connsiteX74" fmla="*/ 0 w 9024730"/>
              <a:gd name="connsiteY74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</a:cxnLst>
            <a:rect l="l" t="t" r="r" b="b"/>
            <a:pathLst>
              <a:path w="9024730" h="6857999">
                <a:moveTo>
                  <a:pt x="0" y="0"/>
                </a:moveTo>
                <a:lnTo>
                  <a:pt x="9024730" y="0"/>
                </a:lnTo>
                <a:lnTo>
                  <a:pt x="9024730" y="2"/>
                </a:lnTo>
                <a:lnTo>
                  <a:pt x="8447016" y="2"/>
                </a:lnTo>
                <a:lnTo>
                  <a:pt x="8441214" y="14562"/>
                </a:lnTo>
                <a:lnTo>
                  <a:pt x="8445389" y="59077"/>
                </a:lnTo>
                <a:cubicBezTo>
                  <a:pt x="8445971" y="76949"/>
                  <a:pt x="8436504" y="89796"/>
                  <a:pt x="8437086" y="107668"/>
                </a:cubicBezTo>
                <a:cubicBezTo>
                  <a:pt x="8417947" y="138162"/>
                  <a:pt x="8459241" y="201929"/>
                  <a:pt x="8458599" y="246136"/>
                </a:cubicBezTo>
                <a:cubicBezTo>
                  <a:pt x="8457958" y="290343"/>
                  <a:pt x="8471649" y="364179"/>
                  <a:pt x="8433237" y="372908"/>
                </a:cubicBezTo>
                <a:cubicBezTo>
                  <a:pt x="8426916" y="431308"/>
                  <a:pt x="8438389" y="357606"/>
                  <a:pt x="8430194" y="450607"/>
                </a:cubicBezTo>
                <a:cubicBezTo>
                  <a:pt x="8466727" y="551950"/>
                  <a:pt x="8430182" y="787036"/>
                  <a:pt x="8443315" y="812800"/>
                </a:cubicBezTo>
                <a:cubicBezTo>
                  <a:pt x="8478999" y="860799"/>
                  <a:pt x="8435788" y="854953"/>
                  <a:pt x="8453042" y="912727"/>
                </a:cubicBezTo>
                <a:cubicBezTo>
                  <a:pt x="8462900" y="945986"/>
                  <a:pt x="8451223" y="951781"/>
                  <a:pt x="8451649" y="989950"/>
                </a:cubicBezTo>
                <a:cubicBezTo>
                  <a:pt x="8452074" y="1028120"/>
                  <a:pt x="8452500" y="1095828"/>
                  <a:pt x="8455592" y="1141745"/>
                </a:cubicBezTo>
                <a:cubicBezTo>
                  <a:pt x="8458684" y="1187662"/>
                  <a:pt x="8470047" y="1234783"/>
                  <a:pt x="8470203" y="1265454"/>
                </a:cubicBezTo>
                <a:cubicBezTo>
                  <a:pt x="8458947" y="1304052"/>
                  <a:pt x="8496012" y="1370755"/>
                  <a:pt x="8499638" y="1385480"/>
                </a:cubicBezTo>
                <a:cubicBezTo>
                  <a:pt x="8514485" y="1422714"/>
                  <a:pt x="8525070" y="1428103"/>
                  <a:pt x="8518660" y="1458060"/>
                </a:cubicBezTo>
                <a:cubicBezTo>
                  <a:pt x="8518783" y="1468057"/>
                  <a:pt x="8539003" y="1503177"/>
                  <a:pt x="8539125" y="1513175"/>
                </a:cubicBezTo>
                <a:lnTo>
                  <a:pt x="8570281" y="1570809"/>
                </a:lnTo>
                <a:cubicBezTo>
                  <a:pt x="8597636" y="1617136"/>
                  <a:pt x="8594573" y="1601443"/>
                  <a:pt x="8605212" y="1638391"/>
                </a:cubicBezTo>
                <a:cubicBezTo>
                  <a:pt x="8629645" y="1719640"/>
                  <a:pt x="8613884" y="1715203"/>
                  <a:pt x="8626457" y="1742490"/>
                </a:cubicBezTo>
                <a:lnTo>
                  <a:pt x="8654861" y="1818229"/>
                </a:lnTo>
                <a:cubicBezTo>
                  <a:pt x="8657202" y="1824059"/>
                  <a:pt x="8651899" y="1851211"/>
                  <a:pt x="8648005" y="1862723"/>
                </a:cubicBezTo>
                <a:lnTo>
                  <a:pt x="8654469" y="1917476"/>
                </a:lnTo>
                <a:lnTo>
                  <a:pt x="8649702" y="1972204"/>
                </a:lnTo>
                <a:cubicBezTo>
                  <a:pt x="8652251" y="1979569"/>
                  <a:pt x="8651461" y="2048203"/>
                  <a:pt x="8656357" y="2054291"/>
                </a:cubicBezTo>
                <a:cubicBezTo>
                  <a:pt x="8672645" y="2141657"/>
                  <a:pt x="8632397" y="2189849"/>
                  <a:pt x="8648660" y="2227417"/>
                </a:cubicBezTo>
                <a:cubicBezTo>
                  <a:pt x="8639941" y="2317591"/>
                  <a:pt x="8613796" y="2407644"/>
                  <a:pt x="8607609" y="2510933"/>
                </a:cubicBezTo>
                <a:cubicBezTo>
                  <a:pt x="8633490" y="2597916"/>
                  <a:pt x="8602674" y="2649734"/>
                  <a:pt x="8608432" y="2741866"/>
                </a:cubicBezTo>
                <a:cubicBezTo>
                  <a:pt x="8630300" y="2779815"/>
                  <a:pt x="8631929" y="2817058"/>
                  <a:pt x="8619112" y="2864935"/>
                </a:cubicBezTo>
                <a:cubicBezTo>
                  <a:pt x="8655820" y="2860552"/>
                  <a:pt x="8588374" y="2937673"/>
                  <a:pt x="8627742" y="2950807"/>
                </a:cubicBezTo>
                <a:lnTo>
                  <a:pt x="8611822" y="2978246"/>
                </a:lnTo>
                <a:lnTo>
                  <a:pt x="8608239" y="2995916"/>
                </a:lnTo>
                <a:lnTo>
                  <a:pt x="8598647" y="2998648"/>
                </a:lnTo>
                <a:lnTo>
                  <a:pt x="8587108" y="3023630"/>
                </a:lnTo>
                <a:cubicBezTo>
                  <a:pt x="8584111" y="3033333"/>
                  <a:pt x="8577413" y="3084375"/>
                  <a:pt x="8577885" y="3096975"/>
                </a:cubicBezTo>
                <a:cubicBezTo>
                  <a:pt x="8594321" y="3142205"/>
                  <a:pt x="8535131" y="3160433"/>
                  <a:pt x="8557492" y="3216657"/>
                </a:cubicBezTo>
                <a:cubicBezTo>
                  <a:pt x="8562518" y="3237178"/>
                  <a:pt x="8573573" y="3299737"/>
                  <a:pt x="8560894" y="3310980"/>
                </a:cubicBezTo>
                <a:cubicBezTo>
                  <a:pt x="8557601" y="3323902"/>
                  <a:pt x="8561083" y="3339340"/>
                  <a:pt x="8547852" y="3344725"/>
                </a:cubicBezTo>
                <a:cubicBezTo>
                  <a:pt x="8531788" y="3353908"/>
                  <a:pt x="8553430" y="3400659"/>
                  <a:pt x="8535427" y="3393250"/>
                </a:cubicBezTo>
                <a:cubicBezTo>
                  <a:pt x="8550195" y="3426421"/>
                  <a:pt x="8529553" y="3487753"/>
                  <a:pt x="8520092" y="3514536"/>
                </a:cubicBezTo>
                <a:cubicBezTo>
                  <a:pt x="8513726" y="3563353"/>
                  <a:pt x="8500070" y="3650327"/>
                  <a:pt x="8497231" y="3686149"/>
                </a:cubicBezTo>
                <a:cubicBezTo>
                  <a:pt x="8494574" y="3687657"/>
                  <a:pt x="8493370" y="3677229"/>
                  <a:pt x="8489799" y="3692208"/>
                </a:cubicBezTo>
                <a:cubicBezTo>
                  <a:pt x="8486228" y="3707187"/>
                  <a:pt x="8465938" y="3757479"/>
                  <a:pt x="8475804" y="3776022"/>
                </a:cubicBezTo>
                <a:cubicBezTo>
                  <a:pt x="8441061" y="3875691"/>
                  <a:pt x="8487451" y="3939839"/>
                  <a:pt x="8471279" y="3977138"/>
                </a:cubicBezTo>
                <a:cubicBezTo>
                  <a:pt x="8465599" y="4067300"/>
                  <a:pt x="8419685" y="4164564"/>
                  <a:pt x="8408913" y="4222149"/>
                </a:cubicBezTo>
                <a:cubicBezTo>
                  <a:pt x="8403583" y="4287917"/>
                  <a:pt x="8398240" y="4339232"/>
                  <a:pt x="8402112" y="4364683"/>
                </a:cubicBezTo>
                <a:lnTo>
                  <a:pt x="8393355" y="4462471"/>
                </a:lnTo>
                <a:cubicBezTo>
                  <a:pt x="8396004" y="4503329"/>
                  <a:pt x="8376320" y="4548111"/>
                  <a:pt x="8376166" y="4574052"/>
                </a:cubicBezTo>
                <a:cubicBezTo>
                  <a:pt x="8369380" y="4670665"/>
                  <a:pt x="8352302" y="4649921"/>
                  <a:pt x="8341678" y="4667756"/>
                </a:cubicBezTo>
                <a:cubicBezTo>
                  <a:pt x="8320864" y="4705850"/>
                  <a:pt x="8290794" y="4758928"/>
                  <a:pt x="8273661" y="4799019"/>
                </a:cubicBezTo>
                <a:cubicBezTo>
                  <a:pt x="8254323" y="4834076"/>
                  <a:pt x="8262378" y="4811645"/>
                  <a:pt x="8256132" y="4849614"/>
                </a:cubicBezTo>
                <a:cubicBezTo>
                  <a:pt x="8239320" y="4853334"/>
                  <a:pt x="8207060" y="4883089"/>
                  <a:pt x="8226804" y="4919971"/>
                </a:cubicBezTo>
                <a:lnTo>
                  <a:pt x="8171825" y="5010766"/>
                </a:lnTo>
                <a:cubicBezTo>
                  <a:pt x="8150097" y="4983259"/>
                  <a:pt x="8165842" y="5107656"/>
                  <a:pt x="8143172" y="5088190"/>
                </a:cubicBezTo>
                <a:cubicBezTo>
                  <a:pt x="8128060" y="5102008"/>
                  <a:pt x="8138350" y="5118851"/>
                  <a:pt x="8126363" y="5143922"/>
                </a:cubicBezTo>
                <a:cubicBezTo>
                  <a:pt x="8116335" y="5192745"/>
                  <a:pt x="8111851" y="5226225"/>
                  <a:pt x="8103782" y="5284346"/>
                </a:cubicBezTo>
                <a:cubicBezTo>
                  <a:pt x="8101016" y="5338386"/>
                  <a:pt x="8095811" y="5337325"/>
                  <a:pt x="8084361" y="5390948"/>
                </a:cubicBezTo>
                <a:cubicBezTo>
                  <a:pt x="8082912" y="5429655"/>
                  <a:pt x="8063705" y="5449508"/>
                  <a:pt x="8062552" y="5470854"/>
                </a:cubicBezTo>
                <a:cubicBezTo>
                  <a:pt x="8086776" y="5526328"/>
                  <a:pt x="8037513" y="5496377"/>
                  <a:pt x="8057342" y="5529643"/>
                </a:cubicBezTo>
                <a:cubicBezTo>
                  <a:pt x="8050653" y="5550879"/>
                  <a:pt x="8055939" y="5587444"/>
                  <a:pt x="8044923" y="5597292"/>
                </a:cubicBezTo>
                <a:lnTo>
                  <a:pt x="8035233" y="5608899"/>
                </a:lnTo>
                <a:cubicBezTo>
                  <a:pt x="8030775" y="5623501"/>
                  <a:pt x="8021047" y="5660431"/>
                  <a:pt x="8018178" y="5684911"/>
                </a:cubicBezTo>
                <a:cubicBezTo>
                  <a:pt x="8005590" y="5692608"/>
                  <a:pt x="8011744" y="5734344"/>
                  <a:pt x="8018018" y="5755776"/>
                </a:cubicBezTo>
                <a:cubicBezTo>
                  <a:pt x="8019409" y="5792777"/>
                  <a:pt x="7989082" y="5848613"/>
                  <a:pt x="8008640" y="5889599"/>
                </a:cubicBezTo>
                <a:cubicBezTo>
                  <a:pt x="8011480" y="5932097"/>
                  <a:pt x="8009486" y="5940901"/>
                  <a:pt x="8013542" y="5989744"/>
                </a:cubicBezTo>
                <a:cubicBezTo>
                  <a:pt x="8022089" y="6020787"/>
                  <a:pt x="7982918" y="6024963"/>
                  <a:pt x="7980757" y="6084926"/>
                </a:cubicBezTo>
                <a:cubicBezTo>
                  <a:pt x="7974117" y="6134231"/>
                  <a:pt x="7999371" y="6240432"/>
                  <a:pt x="7975907" y="6346549"/>
                </a:cubicBezTo>
                <a:cubicBezTo>
                  <a:pt x="7987225" y="6409741"/>
                  <a:pt x="7980509" y="6468689"/>
                  <a:pt x="7974221" y="6527527"/>
                </a:cubicBezTo>
                <a:cubicBezTo>
                  <a:pt x="7955361" y="6585667"/>
                  <a:pt x="7987786" y="6579284"/>
                  <a:pt x="7979135" y="6627129"/>
                </a:cubicBezTo>
                <a:cubicBezTo>
                  <a:pt x="7983057" y="6635153"/>
                  <a:pt x="7984986" y="6697665"/>
                  <a:pt x="7979404" y="6694819"/>
                </a:cubicBezTo>
                <a:cubicBezTo>
                  <a:pt x="7981755" y="6716947"/>
                  <a:pt x="8003903" y="6732844"/>
                  <a:pt x="8009526" y="6765445"/>
                </a:cubicBezTo>
                <a:cubicBezTo>
                  <a:pt x="8011113" y="6776325"/>
                  <a:pt x="8014662" y="6810511"/>
                  <a:pt x="8018211" y="6844697"/>
                </a:cubicBezTo>
                <a:lnTo>
                  <a:pt x="8019608" y="6857999"/>
                </a:lnTo>
                <a:lnTo>
                  <a:pt x="0" y="6857999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6737" y="609599"/>
            <a:ext cx="7069460" cy="132288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/>
              <a:t>Anti‑Plagiarism System for Exam Monitoring</a:t>
            </a:r>
          </a:p>
        </p:txBody>
      </p:sp>
      <p:pic>
        <p:nvPicPr>
          <p:cNvPr id="21" name="Picture 20" descr="A blue and white logo&#10;&#10;AI-generated content may be incorrect.">
            <a:extLst>
              <a:ext uri="{FF2B5EF4-FFF2-40B4-BE49-F238E27FC236}">
                <a16:creationId xmlns:a16="http://schemas.microsoft.com/office/drawing/2014/main" id="{BA0C55CD-0F01-EA27-4C9D-E5A07F85B66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26"/>
          <a:stretch>
            <a:fillRect/>
          </a:stretch>
        </p:blipFill>
        <p:spPr>
          <a:xfrm>
            <a:off x="9517511" y="2501532"/>
            <a:ext cx="1527287" cy="1527685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3C1CEBB7-FDA8-4B6E-CB51-5391877FD6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17313" y="4641513"/>
            <a:ext cx="1527685" cy="1527685"/>
          </a:xfrm>
          <a:prstGeom prst="rect">
            <a:avLst/>
          </a:prstGeom>
        </p:spPr>
      </p:pic>
      <p:pic>
        <p:nvPicPr>
          <p:cNvPr id="20" name="Picture 19" descr="A circular logo with a building in the background&#10;&#10;AI-generated content may be incorrect.">
            <a:extLst>
              <a:ext uri="{FF2B5EF4-FFF2-40B4-BE49-F238E27FC236}">
                <a16:creationId xmlns:a16="http://schemas.microsoft.com/office/drawing/2014/main" id="{FDEE4F40-CEC6-F5EA-3827-5684292DE01D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204" r="268" b="1"/>
          <a:stretch>
            <a:fillRect/>
          </a:stretch>
        </p:blipFill>
        <p:spPr>
          <a:xfrm>
            <a:off x="9517516" y="400480"/>
            <a:ext cx="1527278" cy="1527685"/>
          </a:xfrm>
          <a:prstGeom prst="rect">
            <a:avLst/>
          </a:prstGeom>
        </p:spPr>
      </p:pic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798811E-D025-59BB-F7AB-527A8B94F6A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4498910"/>
              </p:ext>
            </p:extLst>
          </p:nvPr>
        </p:nvGraphicFramePr>
        <p:xfrm>
          <a:off x="1136737" y="2194101"/>
          <a:ext cx="6432130" cy="39708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7981" y="365125"/>
            <a:ext cx="10512862" cy="1325563"/>
          </a:xfrm>
        </p:spPr>
        <p:txBody>
          <a:bodyPr>
            <a:normAutofit/>
          </a:bodyPr>
          <a:lstStyle/>
          <a:p>
            <a:r>
              <a:rPr dirty="0">
                <a:solidFill>
                  <a:schemeClr val="bg1"/>
                </a:solidFill>
              </a:rPr>
              <a:t>Future Work</a:t>
            </a:r>
            <a:endParaRPr lang="en-US" dirty="0">
              <a:solidFill>
                <a:schemeClr val="bg1"/>
              </a:solidFill>
              <a:ea typeface="Calibri"/>
              <a:cs typeface="Calibri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256D36E-8E12-6198-E936-C1A7CCA6F18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2133370"/>
              </p:ext>
            </p:extLst>
          </p:nvPr>
        </p:nvGraphicFramePr>
        <p:xfrm>
          <a:off x="837981" y="1825625"/>
          <a:ext cx="10512862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7" y="0"/>
            <a:ext cx="1218577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061" y="1119031"/>
            <a:ext cx="4618735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0769" y="1396686"/>
            <a:ext cx="3239662" cy="4064628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Conclusion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1458" y="941148"/>
            <a:ext cx="2987121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09811" y="4780992"/>
            <a:ext cx="545957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57255" y="1825207"/>
            <a:ext cx="6627349" cy="4464589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  <a:defRPr sz="2200"/>
            </a:pPr>
            <a:r>
              <a:rPr dirty="0"/>
              <a:t>Modular design: </a:t>
            </a:r>
            <a:r>
              <a:rPr dirty="0" err="1"/>
              <a:t>MediaPipe</a:t>
            </a:r>
            <a:r>
              <a:rPr dirty="0"/>
              <a:t> Face Mesh + YOLOv8</a:t>
            </a:r>
            <a:endParaRPr lang="en-US"/>
          </a:p>
          <a:p>
            <a:pPr>
              <a:lnSpc>
                <a:spcPct val="90000"/>
              </a:lnSpc>
              <a:defRPr sz="2200"/>
            </a:pPr>
            <a:r>
              <a:rPr dirty="0"/>
              <a:t>Real-time performance on standard hardware</a:t>
            </a:r>
            <a:endParaRPr lang="en-US"/>
          </a:p>
          <a:p>
            <a:pPr>
              <a:lnSpc>
                <a:spcPct val="90000"/>
              </a:lnSpc>
              <a:defRPr sz="2200"/>
            </a:pPr>
            <a:r>
              <a:rPr dirty="0"/>
              <a:t>Accessible, efficient monitoring for institutions</a:t>
            </a:r>
            <a:endParaRPr lang="en-US"/>
          </a:p>
          <a:p>
            <a:pPr>
              <a:lnSpc>
                <a:spcPct val="90000"/>
              </a:lnSpc>
              <a:defRPr sz="2200"/>
            </a:pPr>
            <a:r>
              <a:rPr dirty="0"/>
              <a:t>Supports academic integrity while preserving privacy</a:t>
            </a:r>
            <a:endParaRPr lang="en-US"/>
          </a:p>
          <a:p>
            <a:pPr>
              <a:lnSpc>
                <a:spcPct val="90000"/>
              </a:lnSpc>
              <a:defRPr sz="2200"/>
            </a:pPr>
            <a:r>
              <a:rPr dirty="0"/>
              <a:t>Repository: github.com/</a:t>
            </a:r>
            <a:r>
              <a:rPr dirty="0" err="1"/>
              <a:t>Pletea</a:t>
            </a:r>
            <a:r>
              <a:rPr dirty="0"/>
              <a:t>-Marinescu-Valentin/</a:t>
            </a:r>
            <a:r>
              <a:rPr dirty="0" err="1"/>
              <a:t>sistem</a:t>
            </a:r>
            <a:r>
              <a:rPr dirty="0"/>
              <a:t>-anti-</a:t>
            </a:r>
            <a:r>
              <a:rPr dirty="0" err="1"/>
              <a:t>plagiat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5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12188824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6740" y="0"/>
            <a:ext cx="4062085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6190" y="-5306190"/>
            <a:ext cx="1576446" cy="12188827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239" y="348865"/>
            <a:ext cx="10041408" cy="877729"/>
          </a:xfrm>
        </p:spPr>
        <p:txBody>
          <a:bodyPr anchor="ctr"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</a:rPr>
              <a:t>Introduction - The Problem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44214D2-5866-D359-7288-38B9B52C513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4668241"/>
              </p:ext>
            </p:extLst>
          </p:nvPr>
        </p:nvGraphicFramePr>
        <p:xfrm>
          <a:off x="643888" y="2112579"/>
          <a:ext cx="10924983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56E9B3E6-E277-4D68-BA48-9CB43FFBD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4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216597"/>
            <a:ext cx="731327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9912" y="613954"/>
            <a:ext cx="10904646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359" y="809898"/>
            <a:ext cx="10170360" cy="1554480"/>
          </a:xfrm>
        </p:spPr>
        <p:txBody>
          <a:bodyPr anchor="ctr">
            <a:normAutofit/>
          </a:bodyPr>
          <a:lstStyle/>
          <a:p>
            <a:r>
              <a:rPr lang="en-US" sz="4800" dirty="0"/>
              <a:t>Our Solution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7981" y="6485313"/>
            <a:ext cx="10512862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1" name="Content Placeholder 2">
            <a:extLst>
              <a:ext uri="{FF2B5EF4-FFF2-40B4-BE49-F238E27FC236}">
                <a16:creationId xmlns:a16="http://schemas.microsoft.com/office/drawing/2014/main" id="{E2697364-721F-D310-F49E-92BD6F8F03A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7348807"/>
              </p:ext>
            </p:extLst>
          </p:nvPr>
        </p:nvGraphicFramePr>
        <p:xfrm>
          <a:off x="832859" y="2974604"/>
          <a:ext cx="10375737" cy="32099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517A47C-B2E5-4B79-8061-D74B1311A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Freeform: Shape 10">
            <a:extLst>
              <a:ext uri="{FF2B5EF4-FFF2-40B4-BE49-F238E27FC236}">
                <a16:creationId xmlns:a16="http://schemas.microsoft.com/office/drawing/2014/main" id="{C505E780-2083-4CB5-A42A-5E0E2908EC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817633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889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Freeform: Shape 12">
            <a:extLst>
              <a:ext uri="{FF2B5EF4-FFF2-40B4-BE49-F238E27FC236}">
                <a16:creationId xmlns:a16="http://schemas.microsoft.com/office/drawing/2014/main" id="{D2C0AE1C-0118-41AE-8A10-7CDCBF10E9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810225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1630" y="1161288"/>
            <a:ext cx="3601797" cy="4526280"/>
          </a:xfrm>
        </p:spPr>
        <p:txBody>
          <a:bodyPr>
            <a:normAutofit/>
          </a:bodyPr>
          <a:lstStyle/>
          <a:p>
            <a:r>
              <a:rPr lang="en-US" sz="4000" dirty="0"/>
              <a:t>Gaze Detection Method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081528"/>
            <a:ext cx="12798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42D6942-1DC1-736F-F891-6ACAD217D7E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37234590"/>
              </p:ext>
            </p:extLst>
          </p:nvPr>
        </p:nvGraphicFramePr>
        <p:xfrm>
          <a:off x="5014666" y="676656"/>
          <a:ext cx="6995005" cy="5513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5777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4834" y="640823"/>
            <a:ext cx="3417769" cy="5583148"/>
          </a:xfrm>
        </p:spPr>
        <p:txBody>
          <a:bodyPr anchor="ctr">
            <a:normAutofit/>
          </a:bodyPr>
          <a:lstStyle/>
          <a:p>
            <a:r>
              <a:rPr lang="en-US" sz="5300"/>
              <a:t>Object Detection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6322" y="3462721"/>
            <a:ext cx="5410200" cy="18283"/>
          </a:xfrm>
          <a:custGeom>
            <a:avLst/>
            <a:gdLst>
              <a:gd name="connsiteX0" fmla="*/ 0 w 5410200"/>
              <a:gd name="connsiteY0" fmla="*/ 0 h 18283"/>
              <a:gd name="connsiteX1" fmla="*/ 568071 w 5410200"/>
              <a:gd name="connsiteY1" fmla="*/ 0 h 18283"/>
              <a:gd name="connsiteX2" fmla="*/ 1298448 w 5410200"/>
              <a:gd name="connsiteY2" fmla="*/ 0 h 18283"/>
              <a:gd name="connsiteX3" fmla="*/ 1920621 w 5410200"/>
              <a:gd name="connsiteY3" fmla="*/ 0 h 18283"/>
              <a:gd name="connsiteX4" fmla="*/ 2488692 w 5410200"/>
              <a:gd name="connsiteY4" fmla="*/ 0 h 18283"/>
              <a:gd name="connsiteX5" fmla="*/ 3219069 w 5410200"/>
              <a:gd name="connsiteY5" fmla="*/ 0 h 18283"/>
              <a:gd name="connsiteX6" fmla="*/ 3895344 w 5410200"/>
              <a:gd name="connsiteY6" fmla="*/ 0 h 18283"/>
              <a:gd name="connsiteX7" fmla="*/ 4571619 w 5410200"/>
              <a:gd name="connsiteY7" fmla="*/ 0 h 18283"/>
              <a:gd name="connsiteX8" fmla="*/ 5410200 w 5410200"/>
              <a:gd name="connsiteY8" fmla="*/ 0 h 18283"/>
              <a:gd name="connsiteX9" fmla="*/ 5410200 w 5410200"/>
              <a:gd name="connsiteY9" fmla="*/ 18283 h 18283"/>
              <a:gd name="connsiteX10" fmla="*/ 4842129 w 5410200"/>
              <a:gd name="connsiteY10" fmla="*/ 18283 h 18283"/>
              <a:gd name="connsiteX11" fmla="*/ 4328160 w 5410200"/>
              <a:gd name="connsiteY11" fmla="*/ 18283 h 18283"/>
              <a:gd name="connsiteX12" fmla="*/ 3597783 w 5410200"/>
              <a:gd name="connsiteY12" fmla="*/ 18283 h 18283"/>
              <a:gd name="connsiteX13" fmla="*/ 3029712 w 5410200"/>
              <a:gd name="connsiteY13" fmla="*/ 18283 h 18283"/>
              <a:gd name="connsiteX14" fmla="*/ 2299335 w 5410200"/>
              <a:gd name="connsiteY14" fmla="*/ 18283 h 18283"/>
              <a:gd name="connsiteX15" fmla="*/ 1514856 w 5410200"/>
              <a:gd name="connsiteY15" fmla="*/ 18283 h 18283"/>
              <a:gd name="connsiteX16" fmla="*/ 892683 w 5410200"/>
              <a:gd name="connsiteY16" fmla="*/ 18283 h 18283"/>
              <a:gd name="connsiteX17" fmla="*/ 0 w 5410200"/>
              <a:gd name="connsiteY17" fmla="*/ 18283 h 18283"/>
              <a:gd name="connsiteX18" fmla="*/ 0 w 5410200"/>
              <a:gd name="connsiteY18" fmla="*/ 0 h 182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3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668" y="5552"/>
                  <a:pt x="5410359" y="10298"/>
                  <a:pt x="5410200" y="18283"/>
                </a:cubicBezTo>
                <a:cubicBezTo>
                  <a:pt x="5139060" y="6746"/>
                  <a:pt x="5121593" y="31030"/>
                  <a:pt x="4842129" y="18283"/>
                </a:cubicBezTo>
                <a:cubicBezTo>
                  <a:pt x="4562665" y="5536"/>
                  <a:pt x="4448273" y="9482"/>
                  <a:pt x="4328160" y="18283"/>
                </a:cubicBezTo>
                <a:cubicBezTo>
                  <a:pt x="4208047" y="27084"/>
                  <a:pt x="3760936" y="22562"/>
                  <a:pt x="3597783" y="18283"/>
                </a:cubicBezTo>
                <a:cubicBezTo>
                  <a:pt x="3434630" y="14004"/>
                  <a:pt x="3299718" y="33208"/>
                  <a:pt x="3029712" y="18283"/>
                </a:cubicBezTo>
                <a:cubicBezTo>
                  <a:pt x="2759706" y="3358"/>
                  <a:pt x="2640159" y="27389"/>
                  <a:pt x="2299335" y="18283"/>
                </a:cubicBezTo>
                <a:cubicBezTo>
                  <a:pt x="1958511" y="9177"/>
                  <a:pt x="1801186" y="28980"/>
                  <a:pt x="1514856" y="18283"/>
                </a:cubicBezTo>
                <a:cubicBezTo>
                  <a:pt x="1228526" y="7586"/>
                  <a:pt x="1063509" y="-5310"/>
                  <a:pt x="892683" y="18283"/>
                </a:cubicBezTo>
                <a:cubicBezTo>
                  <a:pt x="721857" y="41876"/>
                  <a:pt x="186945" y="-20902"/>
                  <a:pt x="0" y="18283"/>
                </a:cubicBezTo>
                <a:cubicBezTo>
                  <a:pt x="-85" y="11289"/>
                  <a:pt x="-520" y="6143"/>
                  <a:pt x="0" y="0"/>
                </a:cubicBezTo>
                <a:close/>
              </a:path>
              <a:path w="5410200" h="18283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301" y="8438"/>
                  <a:pt x="5409761" y="10638"/>
                  <a:pt x="5410200" y="18283"/>
                </a:cubicBezTo>
                <a:cubicBezTo>
                  <a:pt x="5163327" y="41489"/>
                  <a:pt x="5008749" y="10688"/>
                  <a:pt x="4842129" y="18283"/>
                </a:cubicBezTo>
                <a:cubicBezTo>
                  <a:pt x="4675509" y="25878"/>
                  <a:pt x="4433401" y="-620"/>
                  <a:pt x="4165854" y="18283"/>
                </a:cubicBezTo>
                <a:cubicBezTo>
                  <a:pt x="3898308" y="37186"/>
                  <a:pt x="3809032" y="-8715"/>
                  <a:pt x="3543681" y="18283"/>
                </a:cubicBezTo>
                <a:cubicBezTo>
                  <a:pt x="3278330" y="45281"/>
                  <a:pt x="3073876" y="-15922"/>
                  <a:pt x="2759202" y="18283"/>
                </a:cubicBezTo>
                <a:cubicBezTo>
                  <a:pt x="2444528" y="52488"/>
                  <a:pt x="2204144" y="3367"/>
                  <a:pt x="1974723" y="18283"/>
                </a:cubicBezTo>
                <a:cubicBezTo>
                  <a:pt x="1745302" y="33199"/>
                  <a:pt x="1602335" y="31485"/>
                  <a:pt x="1406652" y="18283"/>
                </a:cubicBezTo>
                <a:cubicBezTo>
                  <a:pt x="1210969" y="5081"/>
                  <a:pt x="923948" y="3156"/>
                  <a:pt x="730377" y="18283"/>
                </a:cubicBezTo>
                <a:cubicBezTo>
                  <a:pt x="536806" y="33410"/>
                  <a:pt x="336496" y="-146"/>
                  <a:pt x="0" y="18283"/>
                </a:cubicBezTo>
                <a:cubicBezTo>
                  <a:pt x="160" y="10086"/>
                  <a:pt x="-801" y="76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099244F-A8A0-4F46-AFF5-64EF6C41CDF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0604702"/>
              </p:ext>
            </p:extLst>
          </p:nvPr>
        </p:nvGraphicFramePr>
        <p:xfrm>
          <a:off x="4646807" y="640822"/>
          <a:ext cx="6898715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6465" y="226407"/>
            <a:ext cx="2832586" cy="1616203"/>
          </a:xfrm>
        </p:spPr>
        <p:txBody>
          <a:bodyPr anchor="b">
            <a:normAutofit/>
          </a:bodyPr>
          <a:lstStyle/>
          <a:p>
            <a:r>
              <a:rPr lang="en-US" sz="3200"/>
              <a:t>System Architecture</a:t>
            </a:r>
          </a:p>
        </p:txBody>
      </p:sp>
      <p:pic>
        <p:nvPicPr>
          <p:cNvPr id="30" name="Picture 29" descr="A diagram of a flowchart&#10;&#10;AI-generated content may be incorrect.">
            <a:extLst>
              <a:ext uri="{FF2B5EF4-FFF2-40B4-BE49-F238E27FC236}">
                <a16:creationId xmlns:a16="http://schemas.microsoft.com/office/drawing/2014/main" id="{5046BB8B-1806-B9DA-544B-7EC9D9C1E9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44469" y="229533"/>
            <a:ext cx="4112424" cy="6231977"/>
          </a:xfrm>
          <a:prstGeom prst="rect">
            <a:avLst/>
          </a:prstGeom>
        </p:spPr>
      </p:pic>
      <p:grpSp>
        <p:nvGrpSpPr>
          <p:cNvPr id="35" name="Group 34">
            <a:extLst>
              <a:ext uri="{FF2B5EF4-FFF2-40B4-BE49-F238E27FC236}">
                <a16:creationId xmlns:a16="http://schemas.microsoft.com/office/drawing/2014/main" id="{792AA144-DDFF-C43B-6866-516C9091D0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6737460"/>
            <a:ext cx="12188825" cy="123364"/>
            <a:chOff x="1" y="6737460"/>
            <a:chExt cx="12192000" cy="123364"/>
          </a:xfrm>
        </p:grpSpPr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56557A69-9517-26A8-EF3F-E65057EEC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6034320" y="703141"/>
              <a:ext cx="123362" cy="12192000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5"/>
                </a:gs>
              </a:gsLst>
              <a:lin ang="1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47C5987E-7AB5-0A21-D727-68B38B342C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40559" y="4909383"/>
              <a:ext cx="123362" cy="3779520"/>
            </a:xfrm>
            <a:prstGeom prst="rect">
              <a:avLst/>
            </a:prstGeom>
            <a:gradFill>
              <a:gsLst>
                <a:gs pos="19000">
                  <a:schemeClr val="accent5">
                    <a:alpha val="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6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78623BF-5D3C-10D8-1D5E-EE4C47968FB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5300521"/>
              </p:ext>
            </p:extLst>
          </p:nvPr>
        </p:nvGraphicFramePr>
        <p:xfrm>
          <a:off x="215279" y="2533476"/>
          <a:ext cx="4554544" cy="3447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517A47C-B2E5-4B79-8061-D74B1311A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Freeform: Shape 10">
            <a:extLst>
              <a:ext uri="{FF2B5EF4-FFF2-40B4-BE49-F238E27FC236}">
                <a16:creationId xmlns:a16="http://schemas.microsoft.com/office/drawing/2014/main" id="{C505E780-2083-4CB5-A42A-5E0E2908EC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817633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889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Freeform: Shape 12">
            <a:extLst>
              <a:ext uri="{FF2B5EF4-FFF2-40B4-BE49-F238E27FC236}">
                <a16:creationId xmlns:a16="http://schemas.microsoft.com/office/drawing/2014/main" id="{D2C0AE1C-0118-41AE-8A10-7CDCBF10E9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810225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1630" y="1161288"/>
            <a:ext cx="3601797" cy="4526280"/>
          </a:xfrm>
        </p:spPr>
        <p:txBody>
          <a:bodyPr>
            <a:normAutofit/>
          </a:bodyPr>
          <a:lstStyle/>
          <a:p>
            <a:r>
              <a:rPr lang="en-US" sz="4000"/>
              <a:t>Implementation Details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081528"/>
            <a:ext cx="12798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25DCEDB-FD7D-391D-8281-4CA41BA3E01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0876616"/>
              </p:ext>
            </p:extLst>
          </p:nvPr>
        </p:nvGraphicFramePr>
        <p:xfrm>
          <a:off x="5302138" y="676656"/>
          <a:ext cx="6362567" cy="5513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E2B703B-46F9-481A-A605-82E2A828C4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5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7981" y="459863"/>
            <a:ext cx="10512862" cy="1004594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Evaluation Results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F13BE4D7-0C3D-4906-B230-A1C5B4665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345" y="1587970"/>
            <a:ext cx="11030134" cy="4768380"/>
          </a:xfrm>
          <a:prstGeom prst="roundRect">
            <a:avLst>
              <a:gd name="adj" fmla="val 3174"/>
            </a:avLst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ACC051F-D0CA-9A71-193B-DB26EEE8C17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1588272"/>
              </p:ext>
            </p:extLst>
          </p:nvPr>
        </p:nvGraphicFramePr>
        <p:xfrm>
          <a:off x="837981" y="1800911"/>
          <a:ext cx="10512862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5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9242" y="640006"/>
            <a:ext cx="6858000" cy="557798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930" y="395932"/>
            <a:ext cx="6346209" cy="5574628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183" y="2819693"/>
            <a:ext cx="2501979" cy="5574628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784" y="853464"/>
            <a:ext cx="6858001" cy="515107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7978" y="1129059"/>
            <a:ext cx="4318303" cy="4317178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6180" y="586855"/>
            <a:ext cx="4228999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Key Advantages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1464" y="649480"/>
            <a:ext cx="4861181" cy="5546047"/>
          </a:xfrm>
        </p:spPr>
        <p:txBody>
          <a:bodyPr anchor="ctr">
            <a:normAutofit/>
          </a:bodyPr>
          <a:lstStyle/>
          <a:p>
            <a:endParaRPr lang="en-US" sz="2000"/>
          </a:p>
          <a:p>
            <a:pPr>
              <a:defRPr sz="2200"/>
            </a:pPr>
            <a:r>
              <a:rPr lang="en-US" sz="2000"/>
              <a:t>Privacy: offline, no cloud</a:t>
            </a:r>
          </a:p>
          <a:p>
            <a:pPr>
              <a:defRPr sz="2200"/>
            </a:pPr>
            <a:r>
              <a:rPr lang="en-US" sz="2000"/>
              <a:t>Cost: no extra, runs on CPU</a:t>
            </a:r>
          </a:p>
          <a:p>
            <a:pPr>
              <a:defRPr sz="2200"/>
            </a:pPr>
            <a:r>
              <a:rPr lang="en-US" sz="2000"/>
              <a:t>Accessibility: works in schools with limited resources</a:t>
            </a:r>
          </a:p>
          <a:p>
            <a:pPr>
              <a:defRPr sz="2200"/>
            </a:pPr>
            <a:r>
              <a:rPr lang="en-US" sz="2000"/>
              <a:t>Performance: 3+ hours continuous use</a:t>
            </a:r>
          </a:p>
          <a:p>
            <a:pPr>
              <a:defRPr sz="2200"/>
            </a:pPr>
            <a:r>
              <a:rPr lang="en-US" sz="2000"/>
              <a:t>Max CPU: 27% utilization on Intel i5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Custom</PresentationFormat>
  <Paragraphs>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Anti‑Plagiarism System for Exam Monitoring</vt:lpstr>
      <vt:lpstr>Introduction - The Problem</vt:lpstr>
      <vt:lpstr>Our Solution</vt:lpstr>
      <vt:lpstr>Gaze Detection Method</vt:lpstr>
      <vt:lpstr>Object Detection</vt:lpstr>
      <vt:lpstr>System Architecture</vt:lpstr>
      <vt:lpstr>Implementation Details</vt:lpstr>
      <vt:lpstr>Evaluation Results</vt:lpstr>
      <vt:lpstr>Key Advantages</vt:lpstr>
      <vt:lpstr>Future Work</vt:lpstr>
      <vt:lpstr>Conclusion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257</cp:revision>
  <dcterms:created xsi:type="dcterms:W3CDTF">2013-01-27T09:14:16Z</dcterms:created>
  <dcterms:modified xsi:type="dcterms:W3CDTF">2025-09-19T03:17:56Z</dcterms:modified>
  <cp:category/>
</cp:coreProperties>
</file>